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 id="2147483674" r:id="rId6"/>
  </p:sldMasterIdLst>
  <p:notesMasterIdLst>
    <p:notesMasterId r:id="rId34"/>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6A226D-604F-7B5A-8B11-4D3A6831951F}" v="107" dt="2021-03-12T18:46:58.457"/>
    <p1510:client id="{B9FA1FA5-AA04-FB02-FF7C-DE2124F6A33A}" v="411" dt="2021-03-12T18:56:34.1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enc Benus" userId="S::fbenus@ewf.be::375a80a9-2bf5-456b-ac5c-5657d665e3a6" providerId="AD" clId="Web-{B9FA1FA5-AA04-FB02-FF7C-DE2124F6A33A}"/>
    <pc:docChg chg="modSld">
      <pc:chgData name="Ferenc Benus" userId="S::fbenus@ewf.be::375a80a9-2bf5-456b-ac5c-5657d665e3a6" providerId="AD" clId="Web-{B9FA1FA5-AA04-FB02-FF7C-DE2124F6A33A}" dt="2021-03-12T18:56:31.019" v="200" actId="20577"/>
      <pc:docMkLst>
        <pc:docMk/>
      </pc:docMkLst>
      <pc:sldChg chg="modSp">
        <pc:chgData name="Ferenc Benus" userId="S::fbenus@ewf.be::375a80a9-2bf5-456b-ac5c-5657d665e3a6" providerId="AD" clId="Web-{B9FA1FA5-AA04-FB02-FF7C-DE2124F6A33A}" dt="2021-03-12T18:56:31.019" v="200" actId="20577"/>
        <pc:sldMkLst>
          <pc:docMk/>
          <pc:sldMk cId="0" sldId="266"/>
        </pc:sldMkLst>
        <pc:spChg chg="mod">
          <ac:chgData name="Ferenc Benus" userId="S::fbenus@ewf.be::375a80a9-2bf5-456b-ac5c-5657d665e3a6" providerId="AD" clId="Web-{B9FA1FA5-AA04-FB02-FF7C-DE2124F6A33A}" dt="2021-03-12T18:56:31.019" v="200" actId="20577"/>
          <ac:spMkLst>
            <pc:docMk/>
            <pc:sldMk cId="0" sldId="266"/>
            <ac:spMk id="162" creationId="{00000000-0000-0000-0000-000000000000}"/>
          </ac:spMkLst>
        </pc:spChg>
      </pc:sldChg>
    </pc:docChg>
  </pc:docChgLst>
  <pc:docChgLst>
    <pc:chgData clId="Web-{776A226D-604F-7B5A-8B11-4D3A6831951F}"/>
    <pc:docChg chg="modSld">
      <pc:chgData name="" userId="" providerId="" clId="Web-{776A226D-604F-7B5A-8B11-4D3A6831951F}" dt="2021-03-12T18:44:55.558" v="9" actId="20577"/>
      <pc:docMkLst>
        <pc:docMk/>
      </pc:docMkLst>
      <pc:sldChg chg="modSp">
        <pc:chgData name="" userId="" providerId="" clId="Web-{776A226D-604F-7B5A-8B11-4D3A6831951F}" dt="2021-03-12T18:44:55.558" v="9" actId="20577"/>
        <pc:sldMkLst>
          <pc:docMk/>
          <pc:sldMk cId="0" sldId="259"/>
        </pc:sldMkLst>
        <pc:spChg chg="mod">
          <ac:chgData name="" userId="" providerId="" clId="Web-{776A226D-604F-7B5A-8B11-4D3A6831951F}" dt="2021-03-12T18:44:55.558" v="9" actId="20577"/>
          <ac:spMkLst>
            <pc:docMk/>
            <pc:sldMk cId="0" sldId="259"/>
            <ac:spMk id="137" creationId="{00000000-0000-0000-0000-000000000000}"/>
          </ac:spMkLst>
        </pc:spChg>
      </pc:sldChg>
    </pc:docChg>
  </pc:docChgLst>
  <pc:docChgLst>
    <pc:chgData name="Ferenc Benus" userId="S::fbenus@ewf.be::375a80a9-2bf5-456b-ac5c-5657d665e3a6" providerId="AD" clId="Web-{776A226D-604F-7B5A-8B11-4D3A6831951F}"/>
    <pc:docChg chg="modSld">
      <pc:chgData name="Ferenc Benus" userId="S::fbenus@ewf.be::375a80a9-2bf5-456b-ac5c-5657d665e3a6" providerId="AD" clId="Web-{776A226D-604F-7B5A-8B11-4D3A6831951F}" dt="2021-03-12T18:46:58.457" v="51" actId="20577"/>
      <pc:docMkLst>
        <pc:docMk/>
      </pc:docMkLst>
      <pc:sldChg chg="modSp">
        <pc:chgData name="Ferenc Benus" userId="S::fbenus@ewf.be::375a80a9-2bf5-456b-ac5c-5657d665e3a6" providerId="AD" clId="Web-{776A226D-604F-7B5A-8B11-4D3A6831951F}" dt="2021-03-12T18:46:25.299" v="39" actId="20577"/>
        <pc:sldMkLst>
          <pc:docMk/>
          <pc:sldMk cId="0" sldId="259"/>
        </pc:sldMkLst>
        <pc:spChg chg="mod">
          <ac:chgData name="Ferenc Benus" userId="S::fbenus@ewf.be::375a80a9-2bf5-456b-ac5c-5657d665e3a6" providerId="AD" clId="Web-{776A226D-604F-7B5A-8B11-4D3A6831951F}" dt="2021-03-12T18:45:12.153" v="4" actId="20577"/>
          <ac:spMkLst>
            <pc:docMk/>
            <pc:sldMk cId="0" sldId="259"/>
            <ac:spMk id="137" creationId="{00000000-0000-0000-0000-000000000000}"/>
          </ac:spMkLst>
        </pc:spChg>
        <pc:spChg chg="mod">
          <ac:chgData name="Ferenc Benus" userId="S::fbenus@ewf.be::375a80a9-2bf5-456b-ac5c-5657d665e3a6" providerId="AD" clId="Web-{776A226D-604F-7B5A-8B11-4D3A6831951F}" dt="2021-03-12T18:46:25.299" v="39" actId="20577"/>
          <ac:spMkLst>
            <pc:docMk/>
            <pc:sldMk cId="0" sldId="259"/>
            <ac:spMk id="138" creationId="{00000000-0000-0000-0000-000000000000}"/>
          </ac:spMkLst>
        </pc:spChg>
      </pc:sldChg>
      <pc:sldChg chg="modSp">
        <pc:chgData name="Ferenc Benus" userId="S::fbenus@ewf.be::375a80a9-2bf5-456b-ac5c-5657d665e3a6" providerId="AD" clId="Web-{776A226D-604F-7B5A-8B11-4D3A6831951F}" dt="2021-03-12T18:46:58.457" v="51" actId="20577"/>
        <pc:sldMkLst>
          <pc:docMk/>
          <pc:sldMk cId="0" sldId="260"/>
        </pc:sldMkLst>
        <pc:spChg chg="mod">
          <ac:chgData name="Ferenc Benus" userId="S::fbenus@ewf.be::375a80a9-2bf5-456b-ac5c-5657d665e3a6" providerId="AD" clId="Web-{776A226D-604F-7B5A-8B11-4D3A6831951F}" dt="2021-03-12T18:46:58.457" v="51" actId="20577"/>
          <ac:spMkLst>
            <pc:docMk/>
            <pc:sldMk cId="0" sldId="260"/>
            <ac:spMk id="14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hu-HU" sz="1800" b="0" strike="noStrike" spc="-1">
                <a:solidFill>
                  <a:srgbClr val="000000"/>
                </a:solidFill>
                <a:latin typeface="Calibri"/>
              </a:rPr>
              <a:t>A dia áthelyezéséhez kattintson ide</a:t>
            </a:r>
          </a:p>
        </p:txBody>
      </p:sp>
      <p:sp>
        <p:nvSpPr>
          <p:cNvPr id="125" name="PlaceHolder 2"/>
          <p:cNvSpPr>
            <a:spLocks noGrp="1"/>
          </p:cNvSpPr>
          <p:nvPr>
            <p:ph type="body"/>
          </p:nvPr>
        </p:nvSpPr>
        <p:spPr>
          <a:xfrm>
            <a:off x="756000" y="5078520"/>
            <a:ext cx="6047640" cy="4811040"/>
          </a:xfrm>
          <a:prstGeom prst="rect">
            <a:avLst/>
          </a:prstGeom>
        </p:spPr>
        <p:txBody>
          <a:bodyPr lIns="0" tIns="0" rIns="0" bIns="0">
            <a:noAutofit/>
          </a:bodyPr>
          <a:lstStyle/>
          <a:p>
            <a:r>
              <a:rPr lang="hu-HU" sz="2000" b="0" strike="noStrike" spc="-1">
                <a:latin typeface="Arial"/>
              </a:rPr>
              <a:t>A jegyzetformátum szerkesztéséhez kattintson ide</a:t>
            </a:r>
          </a:p>
        </p:txBody>
      </p:sp>
      <p:sp>
        <p:nvSpPr>
          <p:cNvPr id="126" name="PlaceHolder 3"/>
          <p:cNvSpPr>
            <a:spLocks noGrp="1"/>
          </p:cNvSpPr>
          <p:nvPr>
            <p:ph type="hdr"/>
          </p:nvPr>
        </p:nvSpPr>
        <p:spPr>
          <a:xfrm>
            <a:off x="0" y="0"/>
            <a:ext cx="3280680" cy="534240"/>
          </a:xfrm>
          <a:prstGeom prst="rect">
            <a:avLst/>
          </a:prstGeom>
        </p:spPr>
        <p:txBody>
          <a:bodyPr lIns="0" tIns="0" rIns="0" bIns="0">
            <a:noAutofit/>
          </a:bodyPr>
          <a:lstStyle/>
          <a:p>
            <a:r>
              <a:rPr lang="hu-HU" sz="1400" b="0" strike="noStrike" spc="-1">
                <a:latin typeface="Times New Roman"/>
              </a:rPr>
              <a:t>&lt;élőfej&gt;</a:t>
            </a:r>
          </a:p>
        </p:txBody>
      </p:sp>
      <p:sp>
        <p:nvSpPr>
          <p:cNvPr id="127"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hu-HU" sz="1400" b="0" strike="noStrike" spc="-1">
                <a:latin typeface="Times New Roman"/>
              </a:rPr>
              <a:t>&lt;dátum/idő&gt;</a:t>
            </a:r>
          </a:p>
        </p:txBody>
      </p:sp>
      <p:sp>
        <p:nvSpPr>
          <p:cNvPr id="128" name="PlaceHolder 5"/>
          <p:cNvSpPr>
            <a:spLocks noGrp="1"/>
          </p:cNvSpPr>
          <p:nvPr>
            <p:ph type="ftr"/>
          </p:nvPr>
        </p:nvSpPr>
        <p:spPr>
          <a:xfrm>
            <a:off x="0" y="10157400"/>
            <a:ext cx="3280680" cy="534240"/>
          </a:xfrm>
          <a:prstGeom prst="rect">
            <a:avLst/>
          </a:prstGeom>
        </p:spPr>
        <p:txBody>
          <a:bodyPr lIns="0" tIns="0" rIns="0" bIns="0" anchor="b">
            <a:noAutofit/>
          </a:bodyPr>
          <a:lstStyle/>
          <a:p>
            <a:r>
              <a:rPr lang="hu-HU" sz="1400" b="0" strike="noStrike" spc="-1">
                <a:latin typeface="Times New Roman"/>
              </a:rPr>
              <a:t>&lt;élőláb&gt;</a:t>
            </a:r>
          </a:p>
        </p:txBody>
      </p:sp>
      <p:sp>
        <p:nvSpPr>
          <p:cNvPr id="129"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A8E6C8D7-CED2-46AC-B78F-519CE4F93568}" type="slidenum">
              <a:rPr lang="hu-HU" sz="1400" b="0" strike="noStrike" spc="-1">
                <a:latin typeface="Times New Roman"/>
              </a:rPr>
              <a:t>‹#›</a:t>
            </a:fld>
            <a:endParaRPr lang="hu-H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PlaceHolder 1"/>
          <p:cNvSpPr>
            <a:spLocks noGrp="1" noRot="1" noChangeAspect="1"/>
          </p:cNvSpPr>
          <p:nvPr>
            <p:ph type="sldImg"/>
          </p:nvPr>
        </p:nvSpPr>
        <p:spPr>
          <a:xfrm>
            <a:off x="1143000" y="685800"/>
            <a:ext cx="4572000" cy="3429000"/>
          </a:xfrm>
          <a:prstGeom prst="rect">
            <a:avLst/>
          </a:prstGeom>
        </p:spPr>
      </p:sp>
      <p:sp>
        <p:nvSpPr>
          <p:cNvPr id="214" name="PlaceHolder 2"/>
          <p:cNvSpPr>
            <a:spLocks noGrp="1"/>
          </p:cNvSpPr>
          <p:nvPr>
            <p:ph type="body"/>
          </p:nvPr>
        </p:nvSpPr>
        <p:spPr>
          <a:xfrm>
            <a:off x="685800" y="4343400"/>
            <a:ext cx="5486040" cy="4114440"/>
          </a:xfrm>
          <a:prstGeom prst="rect">
            <a:avLst/>
          </a:prstGeom>
        </p:spPr>
        <p:txBody>
          <a:bodyPr>
            <a:noAutofit/>
          </a:bodyPr>
          <a:lstStyle/>
          <a:p>
            <a:endParaRPr lang="hu-HU" sz="2000" b="0" strike="noStrike" spc="-1">
              <a:latin typeface="Arial"/>
            </a:endParaRPr>
          </a:p>
        </p:txBody>
      </p:sp>
      <p:sp>
        <p:nvSpPr>
          <p:cNvPr id="215" name="TextShape 3"/>
          <p:cNvSpPr txBox="1"/>
          <p:nvPr/>
        </p:nvSpPr>
        <p:spPr>
          <a:xfrm>
            <a:off x="3884760" y="8685360"/>
            <a:ext cx="2971440" cy="456840"/>
          </a:xfrm>
          <a:prstGeom prst="rect">
            <a:avLst/>
          </a:prstGeom>
          <a:noFill/>
          <a:ln w="0">
            <a:noFill/>
          </a:ln>
        </p:spPr>
        <p:txBody>
          <a:bodyPr anchor="b">
            <a:noAutofit/>
          </a:bodyPr>
          <a:lstStyle/>
          <a:p>
            <a:pPr algn="r">
              <a:lnSpc>
                <a:spcPct val="100000"/>
              </a:lnSpc>
            </a:pPr>
            <a:fld id="{9CC5C9F5-DD86-4B96-9BB9-F903CDCD1F1D}" type="slidenum">
              <a:rPr lang="hu-HU" sz="1200" b="0" strike="noStrike" spc="-1">
                <a:solidFill>
                  <a:srgbClr val="000000"/>
                </a:solidFill>
                <a:latin typeface="+mn-lt"/>
                <a:ea typeface="+mn-ea"/>
              </a:rPr>
              <a:t>6</a:t>
            </a:fld>
            <a:endParaRPr lang="hu-HU"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27" name="PlaceHolder 2"/>
          <p:cNvSpPr>
            <a:spLocks noGrp="1"/>
          </p:cNvSpPr>
          <p:nvPr>
            <p:ph type="body"/>
          </p:nvPr>
        </p:nvSpPr>
        <p:spPr>
          <a:xfrm>
            <a:off x="457200" y="1600200"/>
            <a:ext cx="403812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28" name="PlaceHolder 3"/>
          <p:cNvSpPr>
            <a:spLocks noGrp="1"/>
          </p:cNvSpPr>
          <p:nvPr>
            <p:ph type="body"/>
          </p:nvPr>
        </p:nvSpPr>
        <p:spPr>
          <a:xfrm>
            <a:off x="457200" y="3964320"/>
            <a:ext cx="403812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30" name="PlaceHolder 2"/>
          <p:cNvSpPr>
            <a:spLocks noGrp="1"/>
          </p:cNvSpPr>
          <p:nvPr>
            <p:ph type="body"/>
          </p:nvPr>
        </p:nvSpPr>
        <p:spPr>
          <a:xfrm>
            <a:off x="45720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31" name="PlaceHolder 3"/>
          <p:cNvSpPr>
            <a:spLocks noGrp="1"/>
          </p:cNvSpPr>
          <p:nvPr>
            <p:ph type="body"/>
          </p:nvPr>
        </p:nvSpPr>
        <p:spPr>
          <a:xfrm>
            <a:off x="252648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32" name="PlaceHolder 4"/>
          <p:cNvSpPr>
            <a:spLocks noGrp="1"/>
          </p:cNvSpPr>
          <p:nvPr>
            <p:ph type="body"/>
          </p:nvPr>
        </p:nvSpPr>
        <p:spPr>
          <a:xfrm>
            <a:off x="457200" y="396432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33" name="PlaceHolder 5"/>
          <p:cNvSpPr>
            <a:spLocks noGrp="1"/>
          </p:cNvSpPr>
          <p:nvPr>
            <p:ph type="body"/>
          </p:nvPr>
        </p:nvSpPr>
        <p:spPr>
          <a:xfrm>
            <a:off x="2526480" y="396432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35" name="PlaceHolder 2"/>
          <p:cNvSpPr>
            <a:spLocks noGrp="1"/>
          </p:cNvSpPr>
          <p:nvPr>
            <p:ph type="body"/>
          </p:nvPr>
        </p:nvSpPr>
        <p:spPr>
          <a:xfrm>
            <a:off x="457200" y="160020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36" name="PlaceHolder 3"/>
          <p:cNvSpPr>
            <a:spLocks noGrp="1"/>
          </p:cNvSpPr>
          <p:nvPr>
            <p:ph type="body"/>
          </p:nvPr>
        </p:nvSpPr>
        <p:spPr>
          <a:xfrm>
            <a:off x="1822680" y="160020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37" name="PlaceHolder 4"/>
          <p:cNvSpPr>
            <a:spLocks noGrp="1"/>
          </p:cNvSpPr>
          <p:nvPr>
            <p:ph type="body"/>
          </p:nvPr>
        </p:nvSpPr>
        <p:spPr>
          <a:xfrm>
            <a:off x="3187800" y="160020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38" name="PlaceHolder 5"/>
          <p:cNvSpPr>
            <a:spLocks noGrp="1"/>
          </p:cNvSpPr>
          <p:nvPr>
            <p:ph type="body"/>
          </p:nvPr>
        </p:nvSpPr>
        <p:spPr>
          <a:xfrm>
            <a:off x="457200" y="396432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39" name="PlaceHolder 6"/>
          <p:cNvSpPr>
            <a:spLocks noGrp="1"/>
          </p:cNvSpPr>
          <p:nvPr>
            <p:ph type="body"/>
          </p:nvPr>
        </p:nvSpPr>
        <p:spPr>
          <a:xfrm>
            <a:off x="1822680" y="396432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40" name="PlaceHolder 7"/>
          <p:cNvSpPr>
            <a:spLocks noGrp="1"/>
          </p:cNvSpPr>
          <p:nvPr>
            <p:ph type="body"/>
          </p:nvPr>
        </p:nvSpPr>
        <p:spPr>
          <a:xfrm>
            <a:off x="3187800" y="396432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48" name="PlaceHolder 2"/>
          <p:cNvSpPr>
            <a:spLocks noGrp="1"/>
          </p:cNvSpPr>
          <p:nvPr>
            <p:ph type="subTitle"/>
          </p:nvPr>
        </p:nvSpPr>
        <p:spPr>
          <a:xfrm>
            <a:off x="457200" y="1600200"/>
            <a:ext cx="4038120" cy="4525560"/>
          </a:xfrm>
          <a:prstGeom prst="rect">
            <a:avLst/>
          </a:prstGeom>
        </p:spPr>
        <p:txBody>
          <a:bodyPr lIns="0" tIns="0" rIns="0" bIns="0" anchor="ctr">
            <a:noAutofit/>
          </a:bodyPr>
          <a:lstStyle/>
          <a:p>
            <a:pPr algn="ctr"/>
            <a:endParaRPr lang="hu-H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50" name="PlaceHolder 2"/>
          <p:cNvSpPr>
            <a:spLocks noGrp="1"/>
          </p:cNvSpPr>
          <p:nvPr>
            <p:ph type="body"/>
          </p:nvPr>
        </p:nvSpPr>
        <p:spPr>
          <a:xfrm>
            <a:off x="457200" y="1600200"/>
            <a:ext cx="4038120" cy="4525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52" name="PlaceHolder 2"/>
          <p:cNvSpPr>
            <a:spLocks noGrp="1"/>
          </p:cNvSpPr>
          <p:nvPr>
            <p:ph type="body"/>
          </p:nvPr>
        </p:nvSpPr>
        <p:spPr>
          <a:xfrm>
            <a:off x="457200" y="1600200"/>
            <a:ext cx="197028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53" name="PlaceHolder 3"/>
          <p:cNvSpPr>
            <a:spLocks noGrp="1"/>
          </p:cNvSpPr>
          <p:nvPr>
            <p:ph type="body"/>
          </p:nvPr>
        </p:nvSpPr>
        <p:spPr>
          <a:xfrm>
            <a:off x="2526480" y="1600200"/>
            <a:ext cx="1970280" cy="4525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457200" y="274680"/>
            <a:ext cx="8229240" cy="5297760"/>
          </a:xfrm>
          <a:prstGeom prst="rect">
            <a:avLst/>
          </a:prstGeom>
        </p:spPr>
        <p:txBody>
          <a:bodyPr lIns="0" tIns="0" rIns="0" bIns="0" anchor="ctr">
            <a:noAutofit/>
          </a:bodyPr>
          <a:lstStyle/>
          <a:p>
            <a:pPr algn="ctr"/>
            <a:endParaRPr lang="hu-H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57" name="PlaceHolder 2"/>
          <p:cNvSpPr>
            <a:spLocks noGrp="1"/>
          </p:cNvSpPr>
          <p:nvPr>
            <p:ph type="body"/>
          </p:nvPr>
        </p:nvSpPr>
        <p:spPr>
          <a:xfrm>
            <a:off x="45720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58" name="PlaceHolder 3"/>
          <p:cNvSpPr>
            <a:spLocks noGrp="1"/>
          </p:cNvSpPr>
          <p:nvPr>
            <p:ph type="body"/>
          </p:nvPr>
        </p:nvSpPr>
        <p:spPr>
          <a:xfrm>
            <a:off x="2526480" y="1600200"/>
            <a:ext cx="197028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59" name="PlaceHolder 4"/>
          <p:cNvSpPr>
            <a:spLocks noGrp="1"/>
          </p:cNvSpPr>
          <p:nvPr>
            <p:ph type="body"/>
          </p:nvPr>
        </p:nvSpPr>
        <p:spPr>
          <a:xfrm>
            <a:off x="457200" y="396432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6" name="PlaceHolder 2"/>
          <p:cNvSpPr>
            <a:spLocks noGrp="1"/>
          </p:cNvSpPr>
          <p:nvPr>
            <p:ph type="subTitle"/>
          </p:nvPr>
        </p:nvSpPr>
        <p:spPr>
          <a:xfrm>
            <a:off x="457200" y="1600200"/>
            <a:ext cx="4038120" cy="4525560"/>
          </a:xfrm>
          <a:prstGeom prst="rect">
            <a:avLst/>
          </a:prstGeom>
        </p:spPr>
        <p:txBody>
          <a:bodyPr lIns="0" tIns="0" rIns="0" bIns="0" anchor="ctr">
            <a:noAutofit/>
          </a:bodyPr>
          <a:lstStyle/>
          <a:p>
            <a:pPr algn="ctr"/>
            <a:endParaRPr lang="hu-H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61" name="PlaceHolder 2"/>
          <p:cNvSpPr>
            <a:spLocks noGrp="1"/>
          </p:cNvSpPr>
          <p:nvPr>
            <p:ph type="body"/>
          </p:nvPr>
        </p:nvSpPr>
        <p:spPr>
          <a:xfrm>
            <a:off x="457200" y="1600200"/>
            <a:ext cx="197028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62" name="PlaceHolder 3"/>
          <p:cNvSpPr>
            <a:spLocks noGrp="1"/>
          </p:cNvSpPr>
          <p:nvPr>
            <p:ph type="body"/>
          </p:nvPr>
        </p:nvSpPr>
        <p:spPr>
          <a:xfrm>
            <a:off x="252648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63" name="PlaceHolder 4"/>
          <p:cNvSpPr>
            <a:spLocks noGrp="1"/>
          </p:cNvSpPr>
          <p:nvPr>
            <p:ph type="body"/>
          </p:nvPr>
        </p:nvSpPr>
        <p:spPr>
          <a:xfrm>
            <a:off x="2526480" y="396432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65" name="PlaceHolder 2"/>
          <p:cNvSpPr>
            <a:spLocks noGrp="1"/>
          </p:cNvSpPr>
          <p:nvPr>
            <p:ph type="body"/>
          </p:nvPr>
        </p:nvSpPr>
        <p:spPr>
          <a:xfrm>
            <a:off x="45720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66" name="PlaceHolder 3"/>
          <p:cNvSpPr>
            <a:spLocks noGrp="1"/>
          </p:cNvSpPr>
          <p:nvPr>
            <p:ph type="body"/>
          </p:nvPr>
        </p:nvSpPr>
        <p:spPr>
          <a:xfrm>
            <a:off x="252648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67" name="PlaceHolder 4"/>
          <p:cNvSpPr>
            <a:spLocks noGrp="1"/>
          </p:cNvSpPr>
          <p:nvPr>
            <p:ph type="body"/>
          </p:nvPr>
        </p:nvSpPr>
        <p:spPr>
          <a:xfrm>
            <a:off x="457200" y="3964320"/>
            <a:ext cx="403812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69" name="PlaceHolder 2"/>
          <p:cNvSpPr>
            <a:spLocks noGrp="1"/>
          </p:cNvSpPr>
          <p:nvPr>
            <p:ph type="body"/>
          </p:nvPr>
        </p:nvSpPr>
        <p:spPr>
          <a:xfrm>
            <a:off x="457200" y="1600200"/>
            <a:ext cx="403812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70" name="PlaceHolder 3"/>
          <p:cNvSpPr>
            <a:spLocks noGrp="1"/>
          </p:cNvSpPr>
          <p:nvPr>
            <p:ph type="body"/>
          </p:nvPr>
        </p:nvSpPr>
        <p:spPr>
          <a:xfrm>
            <a:off x="457200" y="3964320"/>
            <a:ext cx="403812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72" name="PlaceHolder 2"/>
          <p:cNvSpPr>
            <a:spLocks noGrp="1"/>
          </p:cNvSpPr>
          <p:nvPr>
            <p:ph type="body"/>
          </p:nvPr>
        </p:nvSpPr>
        <p:spPr>
          <a:xfrm>
            <a:off x="45720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73" name="PlaceHolder 3"/>
          <p:cNvSpPr>
            <a:spLocks noGrp="1"/>
          </p:cNvSpPr>
          <p:nvPr>
            <p:ph type="body"/>
          </p:nvPr>
        </p:nvSpPr>
        <p:spPr>
          <a:xfrm>
            <a:off x="252648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74" name="PlaceHolder 4"/>
          <p:cNvSpPr>
            <a:spLocks noGrp="1"/>
          </p:cNvSpPr>
          <p:nvPr>
            <p:ph type="body"/>
          </p:nvPr>
        </p:nvSpPr>
        <p:spPr>
          <a:xfrm>
            <a:off x="457200" y="396432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75" name="PlaceHolder 5"/>
          <p:cNvSpPr>
            <a:spLocks noGrp="1"/>
          </p:cNvSpPr>
          <p:nvPr>
            <p:ph type="body"/>
          </p:nvPr>
        </p:nvSpPr>
        <p:spPr>
          <a:xfrm>
            <a:off x="2526480" y="396432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77" name="PlaceHolder 2"/>
          <p:cNvSpPr>
            <a:spLocks noGrp="1"/>
          </p:cNvSpPr>
          <p:nvPr>
            <p:ph type="body"/>
          </p:nvPr>
        </p:nvSpPr>
        <p:spPr>
          <a:xfrm>
            <a:off x="457200" y="160020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78" name="PlaceHolder 3"/>
          <p:cNvSpPr>
            <a:spLocks noGrp="1"/>
          </p:cNvSpPr>
          <p:nvPr>
            <p:ph type="body"/>
          </p:nvPr>
        </p:nvSpPr>
        <p:spPr>
          <a:xfrm>
            <a:off x="1822680" y="160020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79" name="PlaceHolder 4"/>
          <p:cNvSpPr>
            <a:spLocks noGrp="1"/>
          </p:cNvSpPr>
          <p:nvPr>
            <p:ph type="body"/>
          </p:nvPr>
        </p:nvSpPr>
        <p:spPr>
          <a:xfrm>
            <a:off x="3187800" y="160020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80" name="PlaceHolder 5"/>
          <p:cNvSpPr>
            <a:spLocks noGrp="1"/>
          </p:cNvSpPr>
          <p:nvPr>
            <p:ph type="body"/>
          </p:nvPr>
        </p:nvSpPr>
        <p:spPr>
          <a:xfrm>
            <a:off x="457200" y="396432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81" name="PlaceHolder 6"/>
          <p:cNvSpPr>
            <a:spLocks noGrp="1"/>
          </p:cNvSpPr>
          <p:nvPr>
            <p:ph type="body"/>
          </p:nvPr>
        </p:nvSpPr>
        <p:spPr>
          <a:xfrm>
            <a:off x="1822680" y="396432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82" name="PlaceHolder 7"/>
          <p:cNvSpPr>
            <a:spLocks noGrp="1"/>
          </p:cNvSpPr>
          <p:nvPr>
            <p:ph type="body"/>
          </p:nvPr>
        </p:nvSpPr>
        <p:spPr>
          <a:xfrm>
            <a:off x="3187800" y="396432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89" name="PlaceHolder 2"/>
          <p:cNvSpPr>
            <a:spLocks noGrp="1"/>
          </p:cNvSpPr>
          <p:nvPr>
            <p:ph type="subTitle"/>
          </p:nvPr>
        </p:nvSpPr>
        <p:spPr>
          <a:xfrm>
            <a:off x="457200" y="1600200"/>
            <a:ext cx="4038120" cy="4525560"/>
          </a:xfrm>
          <a:prstGeom prst="rect">
            <a:avLst/>
          </a:prstGeom>
        </p:spPr>
        <p:txBody>
          <a:bodyPr lIns="0" tIns="0" rIns="0" bIns="0" anchor="ctr">
            <a:noAutofit/>
          </a:bodyPr>
          <a:lstStyle/>
          <a:p>
            <a:pPr algn="ctr"/>
            <a:endParaRPr lang="hu-H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91" name="PlaceHolder 2"/>
          <p:cNvSpPr>
            <a:spLocks noGrp="1"/>
          </p:cNvSpPr>
          <p:nvPr>
            <p:ph type="body"/>
          </p:nvPr>
        </p:nvSpPr>
        <p:spPr>
          <a:xfrm>
            <a:off x="457200" y="1600200"/>
            <a:ext cx="4038120" cy="4525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93" name="PlaceHolder 2"/>
          <p:cNvSpPr>
            <a:spLocks noGrp="1"/>
          </p:cNvSpPr>
          <p:nvPr>
            <p:ph type="body"/>
          </p:nvPr>
        </p:nvSpPr>
        <p:spPr>
          <a:xfrm>
            <a:off x="457200" y="1600200"/>
            <a:ext cx="197028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94" name="PlaceHolder 3"/>
          <p:cNvSpPr>
            <a:spLocks noGrp="1"/>
          </p:cNvSpPr>
          <p:nvPr>
            <p:ph type="body"/>
          </p:nvPr>
        </p:nvSpPr>
        <p:spPr>
          <a:xfrm>
            <a:off x="2526480" y="1600200"/>
            <a:ext cx="1970280" cy="4525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8" name="PlaceHolder 2"/>
          <p:cNvSpPr>
            <a:spLocks noGrp="1"/>
          </p:cNvSpPr>
          <p:nvPr>
            <p:ph type="body"/>
          </p:nvPr>
        </p:nvSpPr>
        <p:spPr>
          <a:xfrm>
            <a:off x="457200" y="1600200"/>
            <a:ext cx="4038120" cy="4525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457200" y="274680"/>
            <a:ext cx="8229240" cy="5297760"/>
          </a:xfrm>
          <a:prstGeom prst="rect">
            <a:avLst/>
          </a:prstGeom>
        </p:spPr>
        <p:txBody>
          <a:bodyPr lIns="0" tIns="0" rIns="0" bIns="0" anchor="ctr">
            <a:noAutofit/>
          </a:bodyPr>
          <a:lstStyle/>
          <a:p>
            <a:pPr algn="ctr"/>
            <a:endParaRPr lang="hu-H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98" name="PlaceHolder 2"/>
          <p:cNvSpPr>
            <a:spLocks noGrp="1"/>
          </p:cNvSpPr>
          <p:nvPr>
            <p:ph type="body"/>
          </p:nvPr>
        </p:nvSpPr>
        <p:spPr>
          <a:xfrm>
            <a:off x="45720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99" name="PlaceHolder 3"/>
          <p:cNvSpPr>
            <a:spLocks noGrp="1"/>
          </p:cNvSpPr>
          <p:nvPr>
            <p:ph type="body"/>
          </p:nvPr>
        </p:nvSpPr>
        <p:spPr>
          <a:xfrm>
            <a:off x="2526480" y="1600200"/>
            <a:ext cx="197028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00" name="PlaceHolder 4"/>
          <p:cNvSpPr>
            <a:spLocks noGrp="1"/>
          </p:cNvSpPr>
          <p:nvPr>
            <p:ph type="body"/>
          </p:nvPr>
        </p:nvSpPr>
        <p:spPr>
          <a:xfrm>
            <a:off x="457200" y="396432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102" name="PlaceHolder 2"/>
          <p:cNvSpPr>
            <a:spLocks noGrp="1"/>
          </p:cNvSpPr>
          <p:nvPr>
            <p:ph type="body"/>
          </p:nvPr>
        </p:nvSpPr>
        <p:spPr>
          <a:xfrm>
            <a:off x="457200" y="1600200"/>
            <a:ext cx="197028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03" name="PlaceHolder 3"/>
          <p:cNvSpPr>
            <a:spLocks noGrp="1"/>
          </p:cNvSpPr>
          <p:nvPr>
            <p:ph type="body"/>
          </p:nvPr>
        </p:nvSpPr>
        <p:spPr>
          <a:xfrm>
            <a:off x="252648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04" name="PlaceHolder 4"/>
          <p:cNvSpPr>
            <a:spLocks noGrp="1"/>
          </p:cNvSpPr>
          <p:nvPr>
            <p:ph type="body"/>
          </p:nvPr>
        </p:nvSpPr>
        <p:spPr>
          <a:xfrm>
            <a:off x="2526480" y="396432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106" name="PlaceHolder 2"/>
          <p:cNvSpPr>
            <a:spLocks noGrp="1"/>
          </p:cNvSpPr>
          <p:nvPr>
            <p:ph type="body"/>
          </p:nvPr>
        </p:nvSpPr>
        <p:spPr>
          <a:xfrm>
            <a:off x="45720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07" name="PlaceHolder 3"/>
          <p:cNvSpPr>
            <a:spLocks noGrp="1"/>
          </p:cNvSpPr>
          <p:nvPr>
            <p:ph type="body"/>
          </p:nvPr>
        </p:nvSpPr>
        <p:spPr>
          <a:xfrm>
            <a:off x="252648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08" name="PlaceHolder 4"/>
          <p:cNvSpPr>
            <a:spLocks noGrp="1"/>
          </p:cNvSpPr>
          <p:nvPr>
            <p:ph type="body"/>
          </p:nvPr>
        </p:nvSpPr>
        <p:spPr>
          <a:xfrm>
            <a:off x="457200" y="3964320"/>
            <a:ext cx="403812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110" name="PlaceHolder 2"/>
          <p:cNvSpPr>
            <a:spLocks noGrp="1"/>
          </p:cNvSpPr>
          <p:nvPr>
            <p:ph type="body"/>
          </p:nvPr>
        </p:nvSpPr>
        <p:spPr>
          <a:xfrm>
            <a:off x="457200" y="1600200"/>
            <a:ext cx="403812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11" name="PlaceHolder 3"/>
          <p:cNvSpPr>
            <a:spLocks noGrp="1"/>
          </p:cNvSpPr>
          <p:nvPr>
            <p:ph type="body"/>
          </p:nvPr>
        </p:nvSpPr>
        <p:spPr>
          <a:xfrm>
            <a:off x="457200" y="3964320"/>
            <a:ext cx="403812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113" name="PlaceHolder 2"/>
          <p:cNvSpPr>
            <a:spLocks noGrp="1"/>
          </p:cNvSpPr>
          <p:nvPr>
            <p:ph type="body"/>
          </p:nvPr>
        </p:nvSpPr>
        <p:spPr>
          <a:xfrm>
            <a:off x="45720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14" name="PlaceHolder 3"/>
          <p:cNvSpPr>
            <a:spLocks noGrp="1"/>
          </p:cNvSpPr>
          <p:nvPr>
            <p:ph type="body"/>
          </p:nvPr>
        </p:nvSpPr>
        <p:spPr>
          <a:xfrm>
            <a:off x="252648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15" name="PlaceHolder 4"/>
          <p:cNvSpPr>
            <a:spLocks noGrp="1"/>
          </p:cNvSpPr>
          <p:nvPr>
            <p:ph type="body"/>
          </p:nvPr>
        </p:nvSpPr>
        <p:spPr>
          <a:xfrm>
            <a:off x="457200" y="396432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16" name="PlaceHolder 5"/>
          <p:cNvSpPr>
            <a:spLocks noGrp="1"/>
          </p:cNvSpPr>
          <p:nvPr>
            <p:ph type="body"/>
          </p:nvPr>
        </p:nvSpPr>
        <p:spPr>
          <a:xfrm>
            <a:off x="2526480" y="396432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118" name="PlaceHolder 2"/>
          <p:cNvSpPr>
            <a:spLocks noGrp="1"/>
          </p:cNvSpPr>
          <p:nvPr>
            <p:ph type="body"/>
          </p:nvPr>
        </p:nvSpPr>
        <p:spPr>
          <a:xfrm>
            <a:off x="457200" y="160020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119" name="PlaceHolder 3"/>
          <p:cNvSpPr>
            <a:spLocks noGrp="1"/>
          </p:cNvSpPr>
          <p:nvPr>
            <p:ph type="body"/>
          </p:nvPr>
        </p:nvSpPr>
        <p:spPr>
          <a:xfrm>
            <a:off x="1822680" y="160020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120" name="PlaceHolder 4"/>
          <p:cNvSpPr>
            <a:spLocks noGrp="1"/>
          </p:cNvSpPr>
          <p:nvPr>
            <p:ph type="body"/>
          </p:nvPr>
        </p:nvSpPr>
        <p:spPr>
          <a:xfrm>
            <a:off x="3187800" y="160020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121" name="PlaceHolder 5"/>
          <p:cNvSpPr>
            <a:spLocks noGrp="1"/>
          </p:cNvSpPr>
          <p:nvPr>
            <p:ph type="body"/>
          </p:nvPr>
        </p:nvSpPr>
        <p:spPr>
          <a:xfrm>
            <a:off x="457200" y="396432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122" name="PlaceHolder 6"/>
          <p:cNvSpPr>
            <a:spLocks noGrp="1"/>
          </p:cNvSpPr>
          <p:nvPr>
            <p:ph type="body"/>
          </p:nvPr>
        </p:nvSpPr>
        <p:spPr>
          <a:xfrm>
            <a:off x="1822680" y="396432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
        <p:nvSpPr>
          <p:cNvPr id="123" name="PlaceHolder 7"/>
          <p:cNvSpPr>
            <a:spLocks noGrp="1"/>
          </p:cNvSpPr>
          <p:nvPr>
            <p:ph type="body"/>
          </p:nvPr>
        </p:nvSpPr>
        <p:spPr>
          <a:xfrm>
            <a:off x="3187800" y="3964320"/>
            <a:ext cx="1299960" cy="2158560"/>
          </a:xfrm>
          <a:prstGeom prst="rect">
            <a:avLst/>
          </a:prstGeom>
        </p:spPr>
        <p:txBody>
          <a:bodyPr lIns="0" tIns="0" rIns="0" bIns="0">
            <a:normAutofit fontScale="52000"/>
          </a:bodyPr>
          <a:lstStyle/>
          <a:p>
            <a:endParaRPr lang="hu-HU"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10" name="PlaceHolder 2"/>
          <p:cNvSpPr>
            <a:spLocks noGrp="1"/>
          </p:cNvSpPr>
          <p:nvPr>
            <p:ph type="body"/>
          </p:nvPr>
        </p:nvSpPr>
        <p:spPr>
          <a:xfrm>
            <a:off x="457200" y="1600200"/>
            <a:ext cx="197028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1" name="PlaceHolder 3"/>
          <p:cNvSpPr>
            <a:spLocks noGrp="1"/>
          </p:cNvSpPr>
          <p:nvPr>
            <p:ph type="body"/>
          </p:nvPr>
        </p:nvSpPr>
        <p:spPr>
          <a:xfrm>
            <a:off x="2526480" y="1600200"/>
            <a:ext cx="1970280" cy="4525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tIns="0" rIns="0" bIns="0" anchor="ctr">
            <a:noAutofit/>
          </a:bodyPr>
          <a:lstStyle/>
          <a:p>
            <a:pPr algn="ctr"/>
            <a:endParaRPr lang="hu-H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15" name="PlaceHolder 2"/>
          <p:cNvSpPr>
            <a:spLocks noGrp="1"/>
          </p:cNvSpPr>
          <p:nvPr>
            <p:ph type="body"/>
          </p:nvPr>
        </p:nvSpPr>
        <p:spPr>
          <a:xfrm>
            <a:off x="45720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6" name="PlaceHolder 3"/>
          <p:cNvSpPr>
            <a:spLocks noGrp="1"/>
          </p:cNvSpPr>
          <p:nvPr>
            <p:ph type="body"/>
          </p:nvPr>
        </p:nvSpPr>
        <p:spPr>
          <a:xfrm>
            <a:off x="2526480" y="1600200"/>
            <a:ext cx="197028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7" name="PlaceHolder 4"/>
          <p:cNvSpPr>
            <a:spLocks noGrp="1"/>
          </p:cNvSpPr>
          <p:nvPr>
            <p:ph type="body"/>
          </p:nvPr>
        </p:nvSpPr>
        <p:spPr>
          <a:xfrm>
            <a:off x="457200" y="396432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19" name="PlaceHolder 2"/>
          <p:cNvSpPr>
            <a:spLocks noGrp="1"/>
          </p:cNvSpPr>
          <p:nvPr>
            <p:ph type="body"/>
          </p:nvPr>
        </p:nvSpPr>
        <p:spPr>
          <a:xfrm>
            <a:off x="457200" y="1600200"/>
            <a:ext cx="197028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20" name="PlaceHolder 3"/>
          <p:cNvSpPr>
            <a:spLocks noGrp="1"/>
          </p:cNvSpPr>
          <p:nvPr>
            <p:ph type="body"/>
          </p:nvPr>
        </p:nvSpPr>
        <p:spPr>
          <a:xfrm>
            <a:off x="252648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21" name="PlaceHolder 4"/>
          <p:cNvSpPr>
            <a:spLocks noGrp="1"/>
          </p:cNvSpPr>
          <p:nvPr>
            <p:ph type="body"/>
          </p:nvPr>
        </p:nvSpPr>
        <p:spPr>
          <a:xfrm>
            <a:off x="2526480" y="396432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23" name="PlaceHolder 2"/>
          <p:cNvSpPr>
            <a:spLocks noGrp="1"/>
          </p:cNvSpPr>
          <p:nvPr>
            <p:ph type="body"/>
          </p:nvPr>
        </p:nvSpPr>
        <p:spPr>
          <a:xfrm>
            <a:off x="45720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24" name="PlaceHolder 3"/>
          <p:cNvSpPr>
            <a:spLocks noGrp="1"/>
          </p:cNvSpPr>
          <p:nvPr>
            <p:ph type="body"/>
          </p:nvPr>
        </p:nvSpPr>
        <p:spPr>
          <a:xfrm>
            <a:off x="2526480" y="1600200"/>
            <a:ext cx="197028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25" name="PlaceHolder 4"/>
          <p:cNvSpPr>
            <a:spLocks noGrp="1"/>
          </p:cNvSpPr>
          <p:nvPr>
            <p:ph type="body"/>
          </p:nvPr>
        </p:nvSpPr>
        <p:spPr>
          <a:xfrm>
            <a:off x="457200" y="3964320"/>
            <a:ext cx="403812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9C3"/>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noAutofit/>
          </a:bodyPr>
          <a:lstStyle/>
          <a:p>
            <a:pPr algn="ctr">
              <a:lnSpc>
                <a:spcPct val="100000"/>
              </a:lnSpc>
            </a:pPr>
            <a:r>
              <a:rPr lang="hu-HU" sz="4400" b="0" strike="noStrike" spc="-1">
                <a:solidFill>
                  <a:srgbClr val="000000"/>
                </a:solidFill>
                <a:latin typeface="Calibri"/>
              </a:rPr>
              <a:t>Mintacím szerkesztése</a:t>
            </a:r>
          </a:p>
        </p:txBody>
      </p:sp>
      <p:sp>
        <p:nvSpPr>
          <p:cNvPr id="6" name="PlaceHolder 2"/>
          <p:cNvSpPr>
            <a:spLocks noGrp="1"/>
          </p:cNvSpPr>
          <p:nvPr>
            <p:ph type="dt"/>
          </p:nvPr>
        </p:nvSpPr>
        <p:spPr>
          <a:xfrm>
            <a:off x="457200" y="6356520"/>
            <a:ext cx="2133360" cy="364680"/>
          </a:xfrm>
          <a:prstGeom prst="rect">
            <a:avLst/>
          </a:prstGeom>
        </p:spPr>
        <p:txBody>
          <a:bodyPr anchor="ctr">
            <a:noAutofit/>
          </a:bodyPr>
          <a:lstStyle/>
          <a:p>
            <a:pPr>
              <a:lnSpc>
                <a:spcPct val="100000"/>
              </a:lnSpc>
            </a:pPr>
            <a:fld id="{8203880E-0ACB-4E5D-90B3-B566DDC9D73B}" type="datetime">
              <a:rPr lang="hu-HU" sz="1200" b="0" strike="noStrike" spc="-1">
                <a:solidFill>
                  <a:srgbClr val="8B8B8B"/>
                </a:solidFill>
                <a:latin typeface="Calibri"/>
              </a:rPr>
              <a:t>2021. 03. 12.</a:t>
            </a:fld>
            <a:endParaRPr lang="hu-HU" sz="1200" b="0" strike="noStrike" spc="-1">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noAutofit/>
          </a:bodyPr>
          <a:lstStyle/>
          <a:p>
            <a:endParaRPr lang="hu-HU" sz="2400" b="0" strike="noStrike" spc="-1">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8A154778-FCE0-44AC-8C88-A50DCF56929C}" type="slidenum">
              <a:rPr lang="hu-HU" sz="1200" b="0" strike="noStrike" spc="-1">
                <a:solidFill>
                  <a:srgbClr val="8B8B8B"/>
                </a:solidFill>
                <a:latin typeface="Calibri"/>
              </a:rPr>
              <a:t>‹#›</a:t>
            </a:fld>
            <a:endParaRPr lang="hu-HU" sz="12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hu-HU" sz="3200" b="0" strike="noStrike" spc="-1">
                <a:solidFill>
                  <a:srgbClr val="000000"/>
                </a:solidFill>
                <a:latin typeface="Calibri"/>
              </a:rPr>
              <a:t>Vázlatszöveg formátumának szerkesztése</a:t>
            </a:r>
          </a:p>
          <a:p>
            <a:pPr marL="864000" lvl="1" indent="-324000">
              <a:spcBef>
                <a:spcPts val="1134"/>
              </a:spcBef>
              <a:buClr>
                <a:srgbClr val="000000"/>
              </a:buClr>
              <a:buSzPct val="75000"/>
              <a:buFont typeface="Symbol" charset="2"/>
              <a:buChar char=""/>
            </a:pPr>
            <a:r>
              <a:rPr lang="hu-HU" sz="2400" b="0" strike="noStrike" spc="-1">
                <a:solidFill>
                  <a:srgbClr val="000000"/>
                </a:solidFill>
                <a:latin typeface="Calibri"/>
              </a:rPr>
              <a:t>Második vázlatszint</a:t>
            </a:r>
          </a:p>
          <a:p>
            <a:pPr marL="1296000" lvl="2" indent="-288000">
              <a:spcBef>
                <a:spcPts val="850"/>
              </a:spcBef>
              <a:buClr>
                <a:srgbClr val="000000"/>
              </a:buClr>
              <a:buSzPct val="45000"/>
              <a:buFont typeface="Wingdings" charset="2"/>
              <a:buChar char=""/>
            </a:pPr>
            <a:r>
              <a:rPr lang="hu-HU" sz="2000" b="0" strike="noStrike" spc="-1">
                <a:solidFill>
                  <a:srgbClr val="000000"/>
                </a:solidFill>
                <a:latin typeface="Calibri"/>
              </a:rPr>
              <a:t>Harmadik vázlatszint</a:t>
            </a:r>
          </a:p>
          <a:p>
            <a:pPr marL="1728000" lvl="3" indent="-216000">
              <a:spcBef>
                <a:spcPts val="567"/>
              </a:spcBef>
              <a:buClr>
                <a:srgbClr val="000000"/>
              </a:buClr>
              <a:buSzPct val="75000"/>
              <a:buFont typeface="Symbol" charset="2"/>
              <a:buChar char=""/>
            </a:pPr>
            <a:r>
              <a:rPr lang="hu-HU" sz="2000" b="0" strike="noStrike" spc="-1">
                <a:solidFill>
                  <a:srgbClr val="000000"/>
                </a:solidFill>
                <a:latin typeface="Calibri"/>
              </a:rPr>
              <a:t>Negyedik vázlatszint</a:t>
            </a:r>
          </a:p>
          <a:p>
            <a:pPr marL="2160000" lvl="4" indent="-216000">
              <a:spcBef>
                <a:spcPts val="283"/>
              </a:spcBef>
              <a:buClr>
                <a:srgbClr val="000000"/>
              </a:buClr>
              <a:buSzPct val="45000"/>
              <a:buFont typeface="Wingdings" charset="2"/>
              <a:buChar char=""/>
            </a:pPr>
            <a:r>
              <a:rPr lang="hu-HU" sz="2000" b="0" strike="noStrike" spc="-1">
                <a:solidFill>
                  <a:srgbClr val="000000"/>
                </a:solidFill>
                <a:latin typeface="Calibri"/>
              </a:rPr>
              <a:t>Ötödik vázlatszint</a:t>
            </a:r>
          </a:p>
          <a:p>
            <a:pPr marL="2592000" lvl="5" indent="-216000">
              <a:spcBef>
                <a:spcPts val="283"/>
              </a:spcBef>
              <a:buClr>
                <a:srgbClr val="000000"/>
              </a:buClr>
              <a:buSzPct val="45000"/>
              <a:buFont typeface="Wingdings" charset="2"/>
              <a:buChar char=""/>
            </a:pPr>
            <a:r>
              <a:rPr lang="hu-HU" sz="2000" b="0" strike="noStrike" spc="-1">
                <a:solidFill>
                  <a:srgbClr val="000000"/>
                </a:solidFill>
                <a:latin typeface="Calibri"/>
              </a:rPr>
              <a:t>Hatodik vázlatszint</a:t>
            </a:r>
          </a:p>
          <a:p>
            <a:pPr marL="3024000" lvl="6" indent="-216000">
              <a:spcBef>
                <a:spcPts val="283"/>
              </a:spcBef>
              <a:buClr>
                <a:srgbClr val="000000"/>
              </a:buClr>
              <a:buSzPct val="45000"/>
              <a:buFont typeface="Wingdings" charset="2"/>
              <a:buChar char=""/>
            </a:pPr>
            <a:r>
              <a:rPr lang="hu-HU" sz="2000" b="0" strike="noStrike" spc="-1">
                <a:solidFill>
                  <a:srgbClr val="000000"/>
                </a:solidFill>
                <a:latin typeface="Calibri"/>
              </a:rPr>
              <a:t>Hetedik vázlatszint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DD9C3"/>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hu-HU" sz="4400" b="0" strike="noStrike" spc="-1">
                <a:solidFill>
                  <a:srgbClr val="000000"/>
                </a:solidFill>
                <a:latin typeface="Calibri"/>
              </a:rPr>
              <a:t>Mintacím szerkesztése</a:t>
            </a:r>
          </a:p>
        </p:txBody>
      </p:sp>
      <p:sp>
        <p:nvSpPr>
          <p:cNvPr id="42" name="PlaceHolder 2"/>
          <p:cNvSpPr>
            <a:spLocks noGrp="1"/>
          </p:cNvSpPr>
          <p:nvPr>
            <p:ph type="body"/>
          </p:nvPr>
        </p:nvSpPr>
        <p:spPr>
          <a:xfrm>
            <a:off x="457200" y="1600200"/>
            <a:ext cx="4038120" cy="4525560"/>
          </a:xfrm>
          <a:prstGeom prst="rect">
            <a:avLst/>
          </a:prstGeom>
        </p:spPr>
        <p:txBody>
          <a:bodyPr>
            <a:noAutofit/>
          </a:bodyPr>
          <a:lstStyle/>
          <a:p>
            <a:pPr marL="343080" indent="-342720">
              <a:lnSpc>
                <a:spcPct val="100000"/>
              </a:lnSpc>
              <a:spcBef>
                <a:spcPts val="561"/>
              </a:spcBef>
              <a:buClr>
                <a:srgbClr val="000000"/>
              </a:buClr>
              <a:buFont typeface="Arial"/>
              <a:buChar char="•"/>
            </a:pPr>
            <a:r>
              <a:rPr lang="hu-HU" sz="2800" b="0" strike="noStrike" spc="-1">
                <a:solidFill>
                  <a:srgbClr val="000000"/>
                </a:solidFill>
                <a:latin typeface="Calibri"/>
              </a:rPr>
              <a:t>Mintaszöveg szerkesztése</a:t>
            </a:r>
          </a:p>
          <a:p>
            <a:pPr marL="743040" lvl="1" indent="-285480">
              <a:lnSpc>
                <a:spcPct val="100000"/>
              </a:lnSpc>
              <a:spcBef>
                <a:spcPts val="479"/>
              </a:spcBef>
              <a:buClr>
                <a:srgbClr val="000000"/>
              </a:buClr>
              <a:buFont typeface="Arial"/>
              <a:buChar char="–"/>
            </a:pPr>
            <a:r>
              <a:rPr lang="hu-HU" sz="2400" b="0" strike="noStrike" spc="-1">
                <a:solidFill>
                  <a:srgbClr val="000000"/>
                </a:solidFill>
                <a:latin typeface="Calibri"/>
              </a:rPr>
              <a:t>Második szint</a:t>
            </a:r>
          </a:p>
          <a:p>
            <a:pPr marL="1143000" lvl="2" indent="-228240">
              <a:lnSpc>
                <a:spcPct val="100000"/>
              </a:lnSpc>
              <a:spcBef>
                <a:spcPts val="400"/>
              </a:spcBef>
              <a:buClr>
                <a:srgbClr val="000000"/>
              </a:buClr>
              <a:buFont typeface="Arial"/>
              <a:buChar char="•"/>
            </a:pPr>
            <a:r>
              <a:rPr lang="hu-HU" sz="2000" b="0" strike="noStrike" spc="-1">
                <a:solidFill>
                  <a:srgbClr val="000000"/>
                </a:solidFill>
                <a:latin typeface="Calibri"/>
              </a:rPr>
              <a:t>Harmadik szint</a:t>
            </a:r>
          </a:p>
          <a:p>
            <a:pPr marL="1600200" lvl="3" indent="-228240">
              <a:lnSpc>
                <a:spcPct val="100000"/>
              </a:lnSpc>
              <a:spcBef>
                <a:spcPts val="360"/>
              </a:spcBef>
              <a:buClr>
                <a:srgbClr val="000000"/>
              </a:buClr>
              <a:buFont typeface="Arial"/>
              <a:buChar char="–"/>
            </a:pPr>
            <a:r>
              <a:rPr lang="hu-HU" sz="1800" b="0" strike="noStrike" spc="-1">
                <a:solidFill>
                  <a:srgbClr val="000000"/>
                </a:solidFill>
                <a:latin typeface="Calibri"/>
              </a:rPr>
              <a:t>Negyedik szint</a:t>
            </a:r>
          </a:p>
          <a:p>
            <a:pPr marL="2057400" lvl="4" indent="-228240">
              <a:lnSpc>
                <a:spcPct val="100000"/>
              </a:lnSpc>
              <a:spcBef>
                <a:spcPts val="360"/>
              </a:spcBef>
              <a:buClr>
                <a:srgbClr val="000000"/>
              </a:buClr>
              <a:buFont typeface="Arial"/>
              <a:buChar char="»"/>
            </a:pPr>
            <a:r>
              <a:rPr lang="hu-HU" sz="1800" b="0" strike="noStrike" spc="-1">
                <a:solidFill>
                  <a:srgbClr val="000000"/>
                </a:solidFill>
                <a:latin typeface="Calibri"/>
              </a:rPr>
              <a:t>Ötödik szint</a:t>
            </a:r>
          </a:p>
        </p:txBody>
      </p:sp>
      <p:sp>
        <p:nvSpPr>
          <p:cNvPr id="43" name="PlaceHolder 3"/>
          <p:cNvSpPr>
            <a:spLocks noGrp="1"/>
          </p:cNvSpPr>
          <p:nvPr>
            <p:ph type="body"/>
          </p:nvPr>
        </p:nvSpPr>
        <p:spPr>
          <a:xfrm>
            <a:off x="4648320" y="1600200"/>
            <a:ext cx="4038120" cy="4525560"/>
          </a:xfrm>
          <a:prstGeom prst="rect">
            <a:avLst/>
          </a:prstGeom>
        </p:spPr>
        <p:txBody>
          <a:bodyPr>
            <a:noAutofit/>
          </a:bodyPr>
          <a:lstStyle/>
          <a:p>
            <a:pPr marL="343080" indent="-342720">
              <a:lnSpc>
                <a:spcPct val="100000"/>
              </a:lnSpc>
              <a:spcBef>
                <a:spcPts val="561"/>
              </a:spcBef>
              <a:buClr>
                <a:srgbClr val="000000"/>
              </a:buClr>
              <a:buFont typeface="Arial"/>
              <a:buChar char="•"/>
            </a:pPr>
            <a:r>
              <a:rPr lang="hu-HU" sz="2800" b="0" strike="noStrike" spc="-1">
                <a:solidFill>
                  <a:srgbClr val="000000"/>
                </a:solidFill>
                <a:latin typeface="Calibri"/>
              </a:rPr>
              <a:t>Mintaszöveg szerkesztése</a:t>
            </a:r>
          </a:p>
          <a:p>
            <a:pPr marL="743040" lvl="1" indent="-285480">
              <a:lnSpc>
                <a:spcPct val="100000"/>
              </a:lnSpc>
              <a:spcBef>
                <a:spcPts val="479"/>
              </a:spcBef>
              <a:buClr>
                <a:srgbClr val="000000"/>
              </a:buClr>
              <a:buFont typeface="Arial"/>
              <a:buChar char="–"/>
            </a:pPr>
            <a:r>
              <a:rPr lang="hu-HU" sz="2400" b="0" strike="noStrike" spc="-1">
                <a:solidFill>
                  <a:srgbClr val="000000"/>
                </a:solidFill>
                <a:latin typeface="Calibri"/>
              </a:rPr>
              <a:t>Második szint</a:t>
            </a:r>
          </a:p>
          <a:p>
            <a:pPr marL="1143000" lvl="2" indent="-228240">
              <a:lnSpc>
                <a:spcPct val="100000"/>
              </a:lnSpc>
              <a:spcBef>
                <a:spcPts val="400"/>
              </a:spcBef>
              <a:buClr>
                <a:srgbClr val="000000"/>
              </a:buClr>
              <a:buFont typeface="Arial"/>
              <a:buChar char="•"/>
            </a:pPr>
            <a:r>
              <a:rPr lang="hu-HU" sz="2000" b="0" strike="noStrike" spc="-1">
                <a:solidFill>
                  <a:srgbClr val="000000"/>
                </a:solidFill>
                <a:latin typeface="Calibri"/>
              </a:rPr>
              <a:t>Harmadik szint</a:t>
            </a:r>
          </a:p>
          <a:p>
            <a:pPr marL="1600200" lvl="3" indent="-228240">
              <a:lnSpc>
                <a:spcPct val="100000"/>
              </a:lnSpc>
              <a:spcBef>
                <a:spcPts val="360"/>
              </a:spcBef>
              <a:buClr>
                <a:srgbClr val="000000"/>
              </a:buClr>
              <a:buFont typeface="Arial"/>
              <a:buChar char="–"/>
            </a:pPr>
            <a:r>
              <a:rPr lang="hu-HU" sz="1800" b="0" strike="noStrike" spc="-1">
                <a:solidFill>
                  <a:srgbClr val="000000"/>
                </a:solidFill>
                <a:latin typeface="Calibri"/>
              </a:rPr>
              <a:t>Negyedik szint</a:t>
            </a:r>
          </a:p>
          <a:p>
            <a:pPr marL="2057400" lvl="4" indent="-228240">
              <a:lnSpc>
                <a:spcPct val="100000"/>
              </a:lnSpc>
              <a:spcBef>
                <a:spcPts val="360"/>
              </a:spcBef>
              <a:buClr>
                <a:srgbClr val="000000"/>
              </a:buClr>
              <a:buFont typeface="Arial"/>
              <a:buChar char="»"/>
            </a:pPr>
            <a:r>
              <a:rPr lang="hu-HU" sz="1800" b="0" strike="noStrike" spc="-1">
                <a:solidFill>
                  <a:srgbClr val="000000"/>
                </a:solidFill>
                <a:latin typeface="Calibri"/>
              </a:rPr>
              <a:t>Ötödik szint</a:t>
            </a:r>
          </a:p>
        </p:txBody>
      </p:sp>
      <p:sp>
        <p:nvSpPr>
          <p:cNvPr id="44" name="PlaceHolder 4"/>
          <p:cNvSpPr>
            <a:spLocks noGrp="1"/>
          </p:cNvSpPr>
          <p:nvPr>
            <p:ph type="dt"/>
          </p:nvPr>
        </p:nvSpPr>
        <p:spPr>
          <a:xfrm>
            <a:off x="457200" y="6356520"/>
            <a:ext cx="2133360" cy="364680"/>
          </a:xfrm>
          <a:prstGeom prst="rect">
            <a:avLst/>
          </a:prstGeom>
        </p:spPr>
        <p:txBody>
          <a:bodyPr anchor="ctr">
            <a:noAutofit/>
          </a:bodyPr>
          <a:lstStyle/>
          <a:p>
            <a:pPr>
              <a:lnSpc>
                <a:spcPct val="100000"/>
              </a:lnSpc>
            </a:pPr>
            <a:fld id="{24CCC400-A5F9-44C6-82A9-3E70DB08F0EA}" type="datetime">
              <a:rPr lang="hu-HU" sz="1200" b="0" strike="noStrike" spc="-1">
                <a:solidFill>
                  <a:srgbClr val="8B8B8B"/>
                </a:solidFill>
                <a:latin typeface="Calibri"/>
              </a:rPr>
              <a:t>2021. 03. 12.</a:t>
            </a:fld>
            <a:endParaRPr lang="hu-HU" sz="1200" b="0" strike="noStrike" spc="-1">
              <a:latin typeface="Times New Roman"/>
            </a:endParaRPr>
          </a:p>
        </p:txBody>
      </p:sp>
      <p:sp>
        <p:nvSpPr>
          <p:cNvPr id="45" name="PlaceHolder 5"/>
          <p:cNvSpPr>
            <a:spLocks noGrp="1"/>
          </p:cNvSpPr>
          <p:nvPr>
            <p:ph type="ftr"/>
          </p:nvPr>
        </p:nvSpPr>
        <p:spPr>
          <a:xfrm>
            <a:off x="3124080" y="6356520"/>
            <a:ext cx="2895120" cy="364680"/>
          </a:xfrm>
          <a:prstGeom prst="rect">
            <a:avLst/>
          </a:prstGeom>
        </p:spPr>
        <p:txBody>
          <a:bodyPr anchor="ctr">
            <a:noAutofit/>
          </a:bodyPr>
          <a:lstStyle/>
          <a:p>
            <a:endParaRPr lang="hu-HU" sz="2400" b="0" strike="noStrike" spc="-1">
              <a:latin typeface="Times New Roman"/>
            </a:endParaRPr>
          </a:p>
        </p:txBody>
      </p:sp>
      <p:sp>
        <p:nvSpPr>
          <p:cNvPr id="46" name="PlaceHolder 6"/>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F4039396-497F-4E06-9F8B-573829FA8B42}" type="slidenum">
              <a:rPr lang="hu-HU" sz="1200" b="0" strike="noStrike" spc="-1">
                <a:solidFill>
                  <a:srgbClr val="8B8B8B"/>
                </a:solidFill>
                <a:latin typeface="Calibri"/>
              </a:rPr>
              <a:t>‹#›</a:t>
            </a:fld>
            <a:endParaRPr lang="hu-HU"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DD9C3"/>
        </a:solidFill>
        <a:effectLst/>
      </p:bgPr>
    </p:bg>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hu-HU" sz="4400" b="0" strike="noStrike" spc="-1">
                <a:solidFill>
                  <a:srgbClr val="000000"/>
                </a:solidFill>
                <a:latin typeface="Calibri"/>
              </a:rPr>
              <a:t>Mintacím szerkesztése</a:t>
            </a:r>
          </a:p>
        </p:txBody>
      </p:sp>
      <p:sp>
        <p:nvSpPr>
          <p:cNvPr id="84" name="PlaceHolder 2"/>
          <p:cNvSpPr>
            <a:spLocks noGrp="1"/>
          </p:cNvSpPr>
          <p:nvPr>
            <p:ph type="body"/>
          </p:nvPr>
        </p:nvSpPr>
        <p:spPr>
          <a:xfrm>
            <a:off x="457200" y="1600200"/>
            <a:ext cx="822924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hu-HU" sz="3200" b="0" strike="noStrike" spc="-1">
                <a:solidFill>
                  <a:srgbClr val="000000"/>
                </a:solidFill>
                <a:latin typeface="Calibri"/>
              </a:rPr>
              <a:t>Mintaszöveg szerkesztése</a:t>
            </a:r>
          </a:p>
          <a:p>
            <a:pPr marL="743040" lvl="1" indent="-285480">
              <a:lnSpc>
                <a:spcPct val="100000"/>
              </a:lnSpc>
              <a:spcBef>
                <a:spcPts val="561"/>
              </a:spcBef>
              <a:buClr>
                <a:srgbClr val="000000"/>
              </a:buClr>
              <a:buFont typeface="Arial"/>
              <a:buChar char="–"/>
            </a:pPr>
            <a:r>
              <a:rPr lang="hu-HU" sz="2800" b="0" strike="noStrike" spc="-1">
                <a:solidFill>
                  <a:srgbClr val="000000"/>
                </a:solidFill>
                <a:latin typeface="Calibri"/>
              </a:rPr>
              <a:t>Második szint</a:t>
            </a:r>
          </a:p>
          <a:p>
            <a:pPr marL="1143000" lvl="2" indent="-228240">
              <a:lnSpc>
                <a:spcPct val="100000"/>
              </a:lnSpc>
              <a:spcBef>
                <a:spcPts val="479"/>
              </a:spcBef>
              <a:buClr>
                <a:srgbClr val="000000"/>
              </a:buClr>
              <a:buFont typeface="Arial"/>
              <a:buChar char="•"/>
            </a:pPr>
            <a:r>
              <a:rPr lang="hu-HU" sz="2400" b="0" strike="noStrike" spc="-1">
                <a:solidFill>
                  <a:srgbClr val="000000"/>
                </a:solidFill>
                <a:latin typeface="Calibri"/>
              </a:rPr>
              <a:t>Harmadik szint</a:t>
            </a:r>
          </a:p>
          <a:p>
            <a:pPr marL="1600200" lvl="3" indent="-228240">
              <a:lnSpc>
                <a:spcPct val="100000"/>
              </a:lnSpc>
              <a:spcBef>
                <a:spcPts val="400"/>
              </a:spcBef>
              <a:buClr>
                <a:srgbClr val="000000"/>
              </a:buClr>
              <a:buFont typeface="Arial"/>
              <a:buChar char="–"/>
            </a:pPr>
            <a:r>
              <a:rPr lang="hu-HU" sz="2000" b="0" strike="noStrike" spc="-1">
                <a:solidFill>
                  <a:srgbClr val="000000"/>
                </a:solidFill>
                <a:latin typeface="Calibri"/>
              </a:rPr>
              <a:t>Negyedik szint</a:t>
            </a:r>
          </a:p>
          <a:p>
            <a:pPr marL="2057400" lvl="4" indent="-228240">
              <a:lnSpc>
                <a:spcPct val="100000"/>
              </a:lnSpc>
              <a:spcBef>
                <a:spcPts val="400"/>
              </a:spcBef>
              <a:buClr>
                <a:srgbClr val="000000"/>
              </a:buClr>
              <a:buFont typeface="Arial"/>
              <a:buChar char="»"/>
            </a:pPr>
            <a:r>
              <a:rPr lang="hu-HU" sz="2000" b="0" strike="noStrike" spc="-1">
                <a:solidFill>
                  <a:srgbClr val="000000"/>
                </a:solidFill>
                <a:latin typeface="Calibri"/>
              </a:rPr>
              <a:t>Ötödik szint</a:t>
            </a:r>
          </a:p>
        </p:txBody>
      </p:sp>
      <p:sp>
        <p:nvSpPr>
          <p:cNvPr id="85" name="PlaceHolder 3"/>
          <p:cNvSpPr>
            <a:spLocks noGrp="1"/>
          </p:cNvSpPr>
          <p:nvPr>
            <p:ph type="dt"/>
          </p:nvPr>
        </p:nvSpPr>
        <p:spPr>
          <a:xfrm>
            <a:off x="457200" y="6356520"/>
            <a:ext cx="2133360" cy="364680"/>
          </a:xfrm>
          <a:prstGeom prst="rect">
            <a:avLst/>
          </a:prstGeom>
        </p:spPr>
        <p:txBody>
          <a:bodyPr anchor="ctr">
            <a:noAutofit/>
          </a:bodyPr>
          <a:lstStyle/>
          <a:p>
            <a:pPr>
              <a:lnSpc>
                <a:spcPct val="100000"/>
              </a:lnSpc>
            </a:pPr>
            <a:fld id="{A3EB9293-69A5-47D6-B088-2F085CCB38C5}" type="datetime">
              <a:rPr lang="hu-HU" sz="1200" b="0" strike="noStrike" spc="-1">
                <a:solidFill>
                  <a:srgbClr val="8B8B8B"/>
                </a:solidFill>
                <a:latin typeface="Calibri"/>
              </a:rPr>
              <a:t>2021. 03. 12.</a:t>
            </a:fld>
            <a:endParaRPr lang="hu-HU" sz="1200" b="0" strike="noStrike" spc="-1">
              <a:latin typeface="Times New Roman"/>
            </a:endParaRPr>
          </a:p>
        </p:txBody>
      </p:sp>
      <p:sp>
        <p:nvSpPr>
          <p:cNvPr id="86" name="PlaceHolder 4"/>
          <p:cNvSpPr>
            <a:spLocks noGrp="1"/>
          </p:cNvSpPr>
          <p:nvPr>
            <p:ph type="ftr"/>
          </p:nvPr>
        </p:nvSpPr>
        <p:spPr>
          <a:xfrm>
            <a:off x="3124080" y="6356520"/>
            <a:ext cx="2895120" cy="364680"/>
          </a:xfrm>
          <a:prstGeom prst="rect">
            <a:avLst/>
          </a:prstGeom>
        </p:spPr>
        <p:txBody>
          <a:bodyPr anchor="ctr">
            <a:noAutofit/>
          </a:bodyPr>
          <a:lstStyle/>
          <a:p>
            <a:endParaRPr lang="hu-HU" sz="2400" b="0" strike="noStrike" spc="-1">
              <a:latin typeface="Times New Roman"/>
            </a:endParaRPr>
          </a:p>
        </p:txBody>
      </p:sp>
      <p:sp>
        <p:nvSpPr>
          <p:cNvPr id="87" name="PlaceHolder 5"/>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8A14ADB5-B82A-4AA6-858A-6F5EC14F2088}" type="slidenum">
              <a:rPr lang="hu-HU" sz="1200" b="0" strike="noStrike" spc="-1">
                <a:solidFill>
                  <a:srgbClr val="8B8B8B"/>
                </a:solidFill>
                <a:latin typeface="Calibri"/>
              </a:rPr>
              <a:t>‹#›</a:t>
            </a:fld>
            <a:endParaRPr lang="hu-HU"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Shape 1"/>
          <p:cNvSpPr txBox="1"/>
          <p:nvPr/>
        </p:nvSpPr>
        <p:spPr>
          <a:xfrm>
            <a:off x="685800" y="2130480"/>
            <a:ext cx="7772040" cy="1730160"/>
          </a:xfrm>
          <a:prstGeom prst="rect">
            <a:avLst/>
          </a:prstGeom>
          <a:noFill/>
          <a:ln w="0">
            <a:noFill/>
          </a:ln>
        </p:spPr>
        <p:txBody>
          <a:bodyPr anchor="ctr">
            <a:noAutofit/>
          </a:bodyPr>
          <a:lstStyle/>
          <a:p>
            <a:pPr algn="ctr">
              <a:lnSpc>
                <a:spcPct val="100000"/>
              </a:lnSpc>
            </a:pPr>
            <a:r>
              <a:rPr lang="hu-HU" sz="4800" b="1" strike="noStrike" spc="-1">
                <a:solidFill>
                  <a:srgbClr val="000000"/>
                </a:solidFill>
                <a:latin typeface="Calibri"/>
              </a:rPr>
              <a:t>Electricity and TIG welding</a:t>
            </a:r>
            <a:endParaRPr lang="hu-HU" sz="4800" b="0" strike="noStrike" spc="-1">
              <a:solidFill>
                <a:srgbClr val="000000"/>
              </a:solidFill>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Shape 1"/>
          <p:cNvSpPr txBox="1"/>
          <p:nvPr/>
        </p:nvSpPr>
        <p:spPr>
          <a:xfrm>
            <a:off x="467640" y="1700640"/>
            <a:ext cx="4038120" cy="4525560"/>
          </a:xfrm>
          <a:prstGeom prst="rect">
            <a:avLst/>
          </a:prstGeom>
          <a:noFill/>
          <a:ln w="0">
            <a:noFill/>
          </a:ln>
        </p:spPr>
        <p:txBody>
          <a:bodyPr>
            <a:noAutofit/>
          </a:bodyPr>
          <a:lstStyle/>
          <a:p>
            <a:pPr>
              <a:lnSpc>
                <a:spcPct val="100000"/>
              </a:lnSpc>
              <a:spcBef>
                <a:spcPts val="479"/>
              </a:spcBef>
            </a:pPr>
            <a:endParaRPr lang="hu-HU" sz="3200" b="0" strike="noStrike" spc="-1">
              <a:solidFill>
                <a:srgbClr val="000000"/>
              </a:solidFill>
              <a:latin typeface="Calibri"/>
            </a:endParaRPr>
          </a:p>
          <a:p>
            <a:pPr algn="just">
              <a:lnSpc>
                <a:spcPct val="100000"/>
              </a:lnSpc>
              <a:spcBef>
                <a:spcPts val="479"/>
              </a:spcBef>
              <a:tabLst>
                <a:tab pos="0" algn="l"/>
              </a:tabLst>
            </a:pPr>
            <a:r>
              <a:rPr lang="hu-HU" sz="2400" b="0" strike="noStrike" spc="-1">
                <a:solidFill>
                  <a:srgbClr val="000000"/>
                </a:solidFill>
                <a:latin typeface="Calibri"/>
              </a:rPr>
              <a:t>You can weld with alternating current with an AC/DC power supply. In this case, the current does not go through the rectifier. To keep the arc alive high frequency is used because the arc has to be re ignited again and again.</a:t>
            </a:r>
          </a:p>
        </p:txBody>
      </p:sp>
      <p:pic>
        <p:nvPicPr>
          <p:cNvPr id="159" name="Tartalom helye 6" descr="H225_ACuit.jpg"/>
          <p:cNvPicPr/>
          <p:nvPr/>
        </p:nvPicPr>
        <p:blipFill>
          <a:blip r:embed="rId2"/>
          <a:stretch/>
        </p:blipFill>
        <p:spPr>
          <a:xfrm>
            <a:off x="4648320" y="2247840"/>
            <a:ext cx="4266360" cy="3413160"/>
          </a:xfrm>
          <a:prstGeom prst="rect">
            <a:avLst/>
          </a:prstGeom>
          <a:ln w="0">
            <a:noFill/>
          </a:ln>
        </p:spPr>
      </p:pic>
      <p:sp>
        <p:nvSpPr>
          <p:cNvPr id="160" name="CustomShape 2"/>
          <p:cNvSpPr/>
          <p:nvPr/>
        </p:nvSpPr>
        <p:spPr>
          <a:xfrm>
            <a:off x="449640" y="1412640"/>
            <a:ext cx="755640" cy="914760"/>
          </a:xfrm>
          <a:prstGeom prst="rect">
            <a:avLst/>
          </a:prstGeom>
          <a:noFill/>
          <a:ln w="0">
            <a:noFill/>
          </a:ln>
        </p:spPr>
        <p:style>
          <a:lnRef idx="0">
            <a:scrgbClr r="0" g="0" b="0"/>
          </a:lnRef>
          <a:fillRef idx="0">
            <a:scrgbClr r="0" g="0" b="0"/>
          </a:fillRef>
          <a:effectRef idx="0">
            <a:scrgbClr r="0" g="0" b="0"/>
          </a:effectRef>
          <a:fontRef idx="minor"/>
        </p:style>
        <p:txBody>
          <a:bodyPr wrap="none">
            <a:spAutoFit/>
          </a:bodyPr>
          <a:lstStyle/>
          <a:p>
            <a:pPr algn="ctr">
              <a:lnSpc>
                <a:spcPct val="100000"/>
              </a:lnSpc>
            </a:pPr>
            <a:r>
              <a:rPr lang="hu-HU" sz="5400" b="1" strike="noStrike" spc="-1">
                <a:solidFill>
                  <a:srgbClr val="404000"/>
                </a:solidFill>
                <a:latin typeface="Arial"/>
              </a:rPr>
              <a:t>4.</a:t>
            </a:r>
            <a:endParaRPr lang="hu-HU" sz="5400" b="0" strike="noStrike" spc="-1">
              <a:latin typeface="Arial"/>
            </a:endParaRPr>
          </a:p>
        </p:txBody>
      </p:sp>
      <p:sp>
        <p:nvSpPr>
          <p:cNvPr id="161" name="TextShape 3"/>
          <p:cNvSpPr txBox="1"/>
          <p:nvPr/>
        </p:nvSpPr>
        <p:spPr>
          <a:xfrm>
            <a:off x="457200" y="274680"/>
            <a:ext cx="8229240" cy="1142640"/>
          </a:xfrm>
          <a:prstGeom prst="rect">
            <a:avLst/>
          </a:prstGeom>
          <a:noFill/>
          <a:ln w="0">
            <a:noFill/>
          </a:ln>
        </p:spPr>
        <p:txBody>
          <a:bodyPr anchor="ctr">
            <a:noAutofit/>
          </a:bodyPr>
          <a:lstStyle/>
          <a:p>
            <a:pPr algn="ctr">
              <a:lnSpc>
                <a:spcPct val="100000"/>
              </a:lnSpc>
            </a:pPr>
            <a:r>
              <a:rPr lang="hu-HU" sz="4400" b="0" strike="noStrike" spc="-1">
                <a:solidFill>
                  <a:srgbClr val="000000"/>
                </a:solidFill>
                <a:latin typeface="Calibri"/>
              </a:rPr>
              <a:t>Parts of the TIG Welding equipment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extShape 1"/>
          <p:cNvSpPr txBox="1"/>
          <p:nvPr/>
        </p:nvSpPr>
        <p:spPr>
          <a:xfrm>
            <a:off x="467640" y="1772640"/>
            <a:ext cx="4038120" cy="4525560"/>
          </a:xfrm>
          <a:prstGeom prst="rect">
            <a:avLst/>
          </a:prstGeom>
          <a:noFill/>
          <a:ln w="0">
            <a:noFill/>
          </a:ln>
        </p:spPr>
        <p:txBody>
          <a:bodyPr lIns="91440" tIns="45720" rIns="91440" bIns="45720" anchor="t">
            <a:normAutofit fontScale="80000" lnSpcReduction="10000"/>
          </a:bodyPr>
          <a:lstStyle/>
          <a:p>
            <a:pPr>
              <a:lnSpc>
                <a:spcPct val="100000"/>
              </a:lnSpc>
              <a:spcBef>
                <a:spcPts val="561"/>
              </a:spcBef>
            </a:pPr>
            <a:endParaRPr lang="hu-HU" sz="3200" b="0" strike="noStrike" spc="-1">
              <a:solidFill>
                <a:srgbClr val="000000"/>
              </a:solidFill>
              <a:latin typeface="Calibri"/>
            </a:endParaRPr>
          </a:p>
          <a:p>
            <a:pPr algn="just">
              <a:spcBef>
                <a:spcPts val="561"/>
              </a:spcBef>
              <a:tabLst>
                <a:tab pos="0" algn="l"/>
              </a:tabLst>
            </a:pPr>
            <a:r>
              <a:rPr lang="hu-HU" sz="2800" spc="-1" dirty="0">
                <a:solidFill>
                  <a:srgbClr val="000000"/>
                </a:solidFill>
                <a:latin typeface="Calibri"/>
              </a:rPr>
              <a:t>The </a:t>
            </a:r>
            <a:r>
              <a:rPr lang="hu-HU" sz="2800" spc="-1" dirty="0" err="1">
                <a:solidFill>
                  <a:srgbClr val="000000"/>
                </a:solidFill>
                <a:latin typeface="Calibri"/>
              </a:rPr>
              <a:t>current</a:t>
            </a:r>
            <a:r>
              <a:rPr lang="hu-HU" sz="2800" spc="-1" dirty="0">
                <a:solidFill>
                  <a:srgbClr val="000000"/>
                </a:solidFill>
                <a:latin typeface="Calibri"/>
              </a:rPr>
              <a:t> </a:t>
            </a:r>
            <a:r>
              <a:rPr lang="hu-HU" sz="2800" spc="-1" dirty="0" err="1">
                <a:solidFill>
                  <a:srgbClr val="000000"/>
                </a:solidFill>
                <a:latin typeface="Calibri"/>
              </a:rPr>
              <a:t>alternates</a:t>
            </a:r>
            <a:r>
              <a:rPr lang="hu-HU" sz="2800" spc="-1" dirty="0">
                <a:solidFill>
                  <a:srgbClr val="000000"/>
                </a:solidFill>
                <a:latin typeface="Calibri"/>
              </a:rPr>
              <a:t> </a:t>
            </a:r>
            <a:r>
              <a:rPr lang="hu-HU" sz="2800" spc="-1" dirty="0" err="1">
                <a:solidFill>
                  <a:srgbClr val="000000"/>
                </a:solidFill>
                <a:latin typeface="Calibri"/>
              </a:rPr>
              <a:t>between</a:t>
            </a:r>
            <a:r>
              <a:rPr lang="hu-HU" sz="2800" spc="-1" dirty="0">
                <a:solidFill>
                  <a:srgbClr val="000000"/>
                </a:solidFill>
                <a:latin typeface="Calibri"/>
              </a:rPr>
              <a:t> 0,5 and 600 Ampers. The </a:t>
            </a:r>
            <a:r>
              <a:rPr lang="hu-HU" sz="2800" spc="-1" dirty="0" err="1">
                <a:solidFill>
                  <a:srgbClr val="000000"/>
                </a:solidFill>
                <a:latin typeface="Calibri"/>
              </a:rPr>
              <a:t>voltage</a:t>
            </a:r>
            <a:r>
              <a:rPr lang="hu-HU" sz="2800" spc="-1" dirty="0">
                <a:solidFill>
                  <a:srgbClr val="000000"/>
                </a:solidFill>
                <a:latin typeface="Calibri"/>
              </a:rPr>
              <a:t> - </a:t>
            </a:r>
            <a:r>
              <a:rPr lang="hu-HU" sz="2800" spc="-1" dirty="0" err="1">
                <a:solidFill>
                  <a:srgbClr val="000000"/>
                </a:solidFill>
                <a:latin typeface="Calibri"/>
              </a:rPr>
              <a:t>for</a:t>
            </a:r>
            <a:r>
              <a:rPr lang="hu-HU" sz="2800" spc="-1" dirty="0">
                <a:solidFill>
                  <a:srgbClr val="000000"/>
                </a:solidFill>
                <a:latin typeface="Calibri"/>
              </a:rPr>
              <a:t> </a:t>
            </a:r>
            <a:r>
              <a:rPr lang="hu-HU" sz="2800" spc="-1" dirty="0" err="1">
                <a:solidFill>
                  <a:srgbClr val="000000"/>
                </a:solidFill>
                <a:latin typeface="Calibri"/>
              </a:rPr>
              <a:t>security</a:t>
            </a:r>
            <a:r>
              <a:rPr lang="hu-HU" sz="2800" spc="-1" dirty="0">
                <a:solidFill>
                  <a:srgbClr val="000000"/>
                </a:solidFill>
                <a:latin typeface="Calibri"/>
              </a:rPr>
              <a:t> </a:t>
            </a:r>
            <a:r>
              <a:rPr lang="hu-HU" sz="2800" spc="-1" dirty="0" err="1">
                <a:solidFill>
                  <a:srgbClr val="000000"/>
                </a:solidFill>
                <a:latin typeface="Calibri"/>
              </a:rPr>
              <a:t>reasons</a:t>
            </a:r>
            <a:r>
              <a:rPr lang="hu-HU" sz="2800" spc="-1" dirty="0">
                <a:solidFill>
                  <a:srgbClr val="000000"/>
                </a:solidFill>
                <a:latin typeface="Calibri"/>
              </a:rPr>
              <a:t> – is </a:t>
            </a:r>
            <a:r>
              <a:rPr lang="hu-HU" sz="2800" spc="-1" dirty="0" err="1">
                <a:solidFill>
                  <a:srgbClr val="000000"/>
                </a:solidFill>
                <a:latin typeface="Calibri"/>
              </a:rPr>
              <a:t>maximised</a:t>
            </a:r>
            <a:r>
              <a:rPr lang="hu-HU" sz="2800" spc="-1" dirty="0">
                <a:solidFill>
                  <a:srgbClr val="000000"/>
                </a:solidFill>
                <a:latin typeface="Calibri"/>
              </a:rPr>
              <a:t> </a:t>
            </a:r>
            <a:r>
              <a:rPr lang="hu-HU" sz="2800" spc="-1" dirty="0" err="1">
                <a:solidFill>
                  <a:srgbClr val="000000"/>
                </a:solidFill>
                <a:latin typeface="Calibri"/>
              </a:rPr>
              <a:t>to</a:t>
            </a:r>
            <a:r>
              <a:rPr lang="hu-HU" sz="2800" spc="-1" dirty="0">
                <a:solidFill>
                  <a:srgbClr val="000000"/>
                </a:solidFill>
                <a:latin typeface="Calibri"/>
              </a:rPr>
              <a:t> 120 V in Europe.</a:t>
            </a:r>
            <a:endParaRPr lang="hu-HU" sz="2800" b="0" strike="noStrike" spc="-1" dirty="0">
              <a:solidFill>
                <a:srgbClr val="000000"/>
              </a:solidFill>
              <a:latin typeface="Calibri"/>
            </a:endParaRPr>
          </a:p>
          <a:p>
            <a:pPr algn="just">
              <a:spcBef>
                <a:spcPts val="561"/>
              </a:spcBef>
              <a:tabLst>
                <a:tab pos="0" algn="l"/>
              </a:tabLst>
            </a:pPr>
            <a:r>
              <a:rPr lang="hu-HU" sz="2800" spc="-1" dirty="0" err="1">
                <a:solidFill>
                  <a:srgbClr val="000000"/>
                </a:solidFill>
                <a:latin typeface="Calibri"/>
              </a:rPr>
              <a:t>This</a:t>
            </a:r>
            <a:r>
              <a:rPr lang="hu-HU" sz="2800" spc="-1" dirty="0">
                <a:solidFill>
                  <a:srgbClr val="000000"/>
                </a:solidFill>
                <a:latin typeface="Calibri"/>
              </a:rPr>
              <a:t> </a:t>
            </a:r>
            <a:r>
              <a:rPr lang="hu-HU" sz="2800" spc="-1" dirty="0" err="1">
                <a:solidFill>
                  <a:srgbClr val="000000"/>
                </a:solidFill>
                <a:latin typeface="Calibri"/>
              </a:rPr>
              <a:t>security</a:t>
            </a:r>
            <a:r>
              <a:rPr lang="hu-HU" sz="2800" spc="-1" dirty="0">
                <a:solidFill>
                  <a:srgbClr val="000000"/>
                </a:solidFill>
                <a:latin typeface="Calibri"/>
              </a:rPr>
              <a:t> is </a:t>
            </a:r>
            <a:r>
              <a:rPr lang="hu-HU" sz="2800" spc="-1" dirty="0" err="1">
                <a:solidFill>
                  <a:srgbClr val="000000"/>
                </a:solidFill>
                <a:latin typeface="Calibri"/>
              </a:rPr>
              <a:t>the</a:t>
            </a:r>
            <a:r>
              <a:rPr lang="hu-HU" sz="2800" spc="-1" dirty="0">
                <a:solidFill>
                  <a:srgbClr val="000000"/>
                </a:solidFill>
                <a:latin typeface="Calibri"/>
              </a:rPr>
              <a:t> </a:t>
            </a:r>
            <a:r>
              <a:rPr lang="hu-HU" sz="2800" spc="-1" dirty="0" err="1">
                <a:solidFill>
                  <a:srgbClr val="000000"/>
                </a:solidFill>
                <a:latin typeface="Calibri"/>
              </a:rPr>
              <a:t>great</a:t>
            </a:r>
            <a:r>
              <a:rPr lang="hu-HU" sz="2800" spc="-1" dirty="0">
                <a:solidFill>
                  <a:srgbClr val="000000"/>
                </a:solidFill>
                <a:latin typeface="Calibri"/>
              </a:rPr>
              <a:t> </a:t>
            </a:r>
            <a:r>
              <a:rPr lang="hu-HU" sz="2800" spc="-1" dirty="0" err="1">
                <a:solidFill>
                  <a:srgbClr val="000000"/>
                </a:solidFill>
                <a:latin typeface="Calibri"/>
              </a:rPr>
              <a:t>advantage</a:t>
            </a:r>
            <a:r>
              <a:rPr lang="hu-HU" sz="2800" spc="-1" dirty="0">
                <a:solidFill>
                  <a:srgbClr val="000000"/>
                </a:solidFill>
                <a:latin typeface="Calibri"/>
              </a:rPr>
              <a:t> of TIG </a:t>
            </a:r>
            <a:r>
              <a:rPr lang="hu-HU" sz="2800" spc="-1" dirty="0" err="1">
                <a:solidFill>
                  <a:srgbClr val="000000"/>
                </a:solidFill>
                <a:latin typeface="Calibri"/>
              </a:rPr>
              <a:t>welding</a:t>
            </a:r>
            <a:r>
              <a:rPr lang="hu-HU" sz="2800" spc="-1" dirty="0">
                <a:solidFill>
                  <a:srgbClr val="000000"/>
                </a:solidFill>
                <a:latin typeface="Calibri"/>
              </a:rPr>
              <a:t>. </a:t>
            </a:r>
            <a:r>
              <a:rPr lang="hu-HU" sz="2800" spc="-1" dirty="0" err="1">
                <a:solidFill>
                  <a:srgbClr val="000000"/>
                </a:solidFill>
                <a:latin typeface="Calibri"/>
              </a:rPr>
              <a:t>Besides</a:t>
            </a:r>
            <a:r>
              <a:rPr lang="hu-HU" sz="2800" spc="-1" dirty="0">
                <a:solidFill>
                  <a:srgbClr val="000000"/>
                </a:solidFill>
                <a:latin typeface="Calibri"/>
              </a:rPr>
              <a:t>, </a:t>
            </a:r>
            <a:r>
              <a:rPr lang="hu-HU" sz="2800" spc="-1" dirty="0" err="1">
                <a:solidFill>
                  <a:srgbClr val="000000"/>
                </a:solidFill>
                <a:latin typeface="Calibri"/>
              </a:rPr>
              <a:t>the</a:t>
            </a:r>
            <a:r>
              <a:rPr lang="hu-HU" sz="2800" spc="-1" dirty="0">
                <a:solidFill>
                  <a:srgbClr val="000000"/>
                </a:solidFill>
                <a:latin typeface="Calibri"/>
              </a:rPr>
              <a:t> </a:t>
            </a:r>
            <a:r>
              <a:rPr lang="hu-HU" sz="2800" spc="-1" dirty="0" err="1">
                <a:solidFill>
                  <a:srgbClr val="000000"/>
                </a:solidFill>
                <a:latin typeface="Calibri"/>
              </a:rPr>
              <a:t>diameter</a:t>
            </a:r>
            <a:r>
              <a:rPr lang="hu-HU" sz="2800" spc="-1" dirty="0">
                <a:solidFill>
                  <a:srgbClr val="000000"/>
                </a:solidFill>
                <a:latin typeface="Calibri"/>
              </a:rPr>
              <a:t> of </a:t>
            </a:r>
            <a:r>
              <a:rPr lang="hu-HU" sz="2800" spc="-1" dirty="0" err="1">
                <a:solidFill>
                  <a:srgbClr val="000000"/>
                </a:solidFill>
                <a:latin typeface="Calibri"/>
              </a:rPr>
              <a:t>the</a:t>
            </a:r>
            <a:r>
              <a:rPr lang="hu-HU" sz="2800" spc="-1" dirty="0">
                <a:solidFill>
                  <a:srgbClr val="000000"/>
                </a:solidFill>
                <a:latin typeface="Calibri"/>
              </a:rPr>
              <a:t> </a:t>
            </a:r>
            <a:r>
              <a:rPr lang="hu-HU" sz="2800" spc="-1" dirty="0" err="1">
                <a:solidFill>
                  <a:srgbClr val="000000"/>
                </a:solidFill>
                <a:latin typeface="Calibri"/>
              </a:rPr>
              <a:t>elctrode</a:t>
            </a:r>
            <a:r>
              <a:rPr lang="hu-HU" sz="2800" spc="-1" dirty="0">
                <a:solidFill>
                  <a:srgbClr val="000000"/>
                </a:solidFill>
                <a:latin typeface="Calibri"/>
              </a:rPr>
              <a:t> and </a:t>
            </a:r>
            <a:r>
              <a:rPr lang="hu-HU" sz="2800" spc="-1" dirty="0" err="1">
                <a:solidFill>
                  <a:srgbClr val="000000"/>
                </a:solidFill>
                <a:latin typeface="Calibri"/>
              </a:rPr>
              <a:t>the</a:t>
            </a:r>
            <a:r>
              <a:rPr lang="hu-HU" sz="2800" spc="-1" dirty="0">
                <a:solidFill>
                  <a:srgbClr val="000000"/>
                </a:solidFill>
                <a:latin typeface="Calibri"/>
              </a:rPr>
              <a:t> </a:t>
            </a:r>
            <a:r>
              <a:rPr lang="hu-HU" sz="2800" spc="-1" dirty="0" err="1">
                <a:solidFill>
                  <a:srgbClr val="000000"/>
                </a:solidFill>
                <a:latin typeface="Calibri"/>
              </a:rPr>
              <a:t>heat</a:t>
            </a:r>
            <a:r>
              <a:rPr lang="hu-HU" sz="2800" spc="-1" dirty="0">
                <a:solidFill>
                  <a:srgbClr val="000000"/>
                </a:solidFill>
                <a:latin typeface="Calibri"/>
              </a:rPr>
              <a:t> </a:t>
            </a:r>
            <a:r>
              <a:rPr lang="hu-HU" sz="2800" spc="-1" dirty="0" err="1">
                <a:solidFill>
                  <a:srgbClr val="000000"/>
                </a:solidFill>
                <a:latin typeface="Calibri"/>
              </a:rPr>
              <a:t>devoured</a:t>
            </a:r>
            <a:r>
              <a:rPr lang="hu-HU" sz="2800" spc="-1" dirty="0">
                <a:solidFill>
                  <a:srgbClr val="000000"/>
                </a:solidFill>
                <a:latin typeface="Calibri"/>
              </a:rPr>
              <a:t> </a:t>
            </a:r>
            <a:r>
              <a:rPr lang="hu-HU" sz="2800" spc="-1" dirty="0" err="1">
                <a:solidFill>
                  <a:srgbClr val="000000"/>
                </a:solidFill>
                <a:latin typeface="Calibri"/>
              </a:rPr>
              <a:t>by</a:t>
            </a:r>
            <a:r>
              <a:rPr lang="hu-HU" sz="2800" spc="-1" dirty="0">
                <a:solidFill>
                  <a:srgbClr val="000000"/>
                </a:solidFill>
                <a:latin typeface="Calibri"/>
              </a:rPr>
              <a:t> </a:t>
            </a:r>
            <a:r>
              <a:rPr lang="hu-HU" sz="2800" spc="-1" dirty="0" err="1">
                <a:solidFill>
                  <a:srgbClr val="000000"/>
                </a:solidFill>
                <a:latin typeface="Calibri"/>
              </a:rPr>
              <a:t>the</a:t>
            </a:r>
            <a:r>
              <a:rPr lang="hu-HU" sz="2800" spc="-1" dirty="0">
                <a:solidFill>
                  <a:srgbClr val="000000"/>
                </a:solidFill>
                <a:latin typeface="Calibri"/>
              </a:rPr>
              <a:t> </a:t>
            </a:r>
            <a:r>
              <a:rPr lang="hu-HU" sz="2800" spc="-1" dirty="0" err="1">
                <a:solidFill>
                  <a:srgbClr val="000000"/>
                </a:solidFill>
                <a:latin typeface="Calibri"/>
              </a:rPr>
              <a:t>material</a:t>
            </a:r>
            <a:r>
              <a:rPr lang="hu-HU" sz="2800" spc="-1" dirty="0">
                <a:solidFill>
                  <a:srgbClr val="000000"/>
                </a:solidFill>
                <a:latin typeface="Calibri"/>
              </a:rPr>
              <a:t> </a:t>
            </a:r>
            <a:r>
              <a:rPr lang="hu-HU" sz="2800" spc="-1" dirty="0" err="1">
                <a:solidFill>
                  <a:srgbClr val="000000"/>
                </a:solidFill>
                <a:latin typeface="Calibri"/>
              </a:rPr>
              <a:t>can</a:t>
            </a:r>
            <a:r>
              <a:rPr lang="hu-HU" sz="2800" spc="-1" dirty="0">
                <a:solidFill>
                  <a:srgbClr val="000000"/>
                </a:solidFill>
                <a:latin typeface="Calibri"/>
              </a:rPr>
              <a:t> be </a:t>
            </a:r>
            <a:r>
              <a:rPr lang="hu-HU" sz="2800" spc="-1" dirty="0" err="1">
                <a:solidFill>
                  <a:srgbClr val="000000"/>
                </a:solidFill>
                <a:latin typeface="Calibri"/>
              </a:rPr>
              <a:t>set</a:t>
            </a:r>
            <a:r>
              <a:rPr lang="hu-HU" sz="2800" spc="-1" dirty="0">
                <a:solidFill>
                  <a:srgbClr val="000000"/>
                </a:solidFill>
                <a:latin typeface="Calibri"/>
              </a:rPr>
              <a:t> </a:t>
            </a:r>
            <a:r>
              <a:rPr lang="hu-HU" sz="2800" spc="-1" dirty="0" err="1">
                <a:solidFill>
                  <a:srgbClr val="000000"/>
                </a:solidFill>
                <a:latin typeface="Calibri"/>
              </a:rPr>
              <a:t>very</a:t>
            </a:r>
            <a:r>
              <a:rPr lang="hu-HU" sz="2800" spc="-1" dirty="0">
                <a:solidFill>
                  <a:srgbClr val="000000"/>
                </a:solidFill>
                <a:latin typeface="Calibri"/>
              </a:rPr>
              <a:t> </a:t>
            </a:r>
            <a:r>
              <a:rPr lang="hu-HU" sz="2800" spc="-1" dirty="0" err="1">
                <a:solidFill>
                  <a:srgbClr val="000000"/>
                </a:solidFill>
                <a:latin typeface="Calibri"/>
              </a:rPr>
              <a:t>precisely</a:t>
            </a:r>
            <a:r>
              <a:rPr lang="hu-HU" sz="2800" spc="-1" dirty="0">
                <a:solidFill>
                  <a:srgbClr val="000000"/>
                </a:solidFill>
                <a:latin typeface="Calibri"/>
              </a:rPr>
              <a:t> </a:t>
            </a:r>
            <a:r>
              <a:rPr lang="hu-HU" sz="2800" spc="-1" dirty="0" err="1">
                <a:solidFill>
                  <a:srgbClr val="000000"/>
                </a:solidFill>
                <a:latin typeface="Calibri"/>
              </a:rPr>
              <a:t>by</a:t>
            </a:r>
            <a:r>
              <a:rPr lang="hu-HU" sz="2800" spc="-1" dirty="0">
                <a:solidFill>
                  <a:srgbClr val="000000"/>
                </a:solidFill>
                <a:latin typeface="Calibri"/>
              </a:rPr>
              <a:t> </a:t>
            </a:r>
            <a:r>
              <a:rPr lang="hu-HU" sz="2800" spc="-1" dirty="0" err="1">
                <a:solidFill>
                  <a:srgbClr val="000000"/>
                </a:solidFill>
                <a:latin typeface="Calibri"/>
              </a:rPr>
              <a:t>changing</a:t>
            </a:r>
            <a:r>
              <a:rPr lang="hu-HU" sz="2800" spc="-1" dirty="0">
                <a:solidFill>
                  <a:srgbClr val="000000"/>
                </a:solidFill>
                <a:latin typeface="Calibri"/>
              </a:rPr>
              <a:t> </a:t>
            </a:r>
            <a:r>
              <a:rPr lang="hu-HU" sz="2800" spc="-1" dirty="0" err="1">
                <a:solidFill>
                  <a:srgbClr val="000000"/>
                </a:solidFill>
                <a:latin typeface="Calibri"/>
              </a:rPr>
              <a:t>the</a:t>
            </a:r>
            <a:r>
              <a:rPr lang="hu-HU" sz="2800" spc="-1" dirty="0">
                <a:solidFill>
                  <a:srgbClr val="000000"/>
                </a:solidFill>
                <a:latin typeface="Calibri"/>
              </a:rPr>
              <a:t> amper </a:t>
            </a:r>
            <a:r>
              <a:rPr lang="hu-HU" sz="2800" spc="-1" dirty="0" err="1">
                <a:solidFill>
                  <a:srgbClr val="000000"/>
                </a:solidFill>
                <a:latin typeface="Calibri"/>
              </a:rPr>
              <a:t>settings</a:t>
            </a:r>
            <a:r>
              <a:rPr lang="hu-HU" sz="2800" spc="-1" dirty="0">
                <a:solidFill>
                  <a:srgbClr val="000000"/>
                </a:solidFill>
                <a:latin typeface="Calibri"/>
              </a:rPr>
              <a:t>.</a:t>
            </a:r>
            <a:endParaRPr lang="hu-HU" sz="2800" b="0" strike="noStrike" spc="-1" dirty="0">
              <a:solidFill>
                <a:srgbClr val="000000"/>
              </a:solidFill>
              <a:latin typeface="Calibri"/>
            </a:endParaRPr>
          </a:p>
        </p:txBody>
      </p:sp>
      <p:pic>
        <p:nvPicPr>
          <p:cNvPr id="163" name="Tartalom helye 6" descr="H224_DCuit.jpg"/>
          <p:cNvPicPr/>
          <p:nvPr/>
        </p:nvPicPr>
        <p:blipFill>
          <a:blip r:embed="rId2"/>
          <a:stretch/>
        </p:blipFill>
        <p:spPr>
          <a:xfrm>
            <a:off x="4644000" y="2336040"/>
            <a:ext cx="4266360" cy="3413160"/>
          </a:xfrm>
          <a:prstGeom prst="rect">
            <a:avLst/>
          </a:prstGeom>
          <a:ln w="0">
            <a:noFill/>
          </a:ln>
        </p:spPr>
      </p:pic>
      <p:sp>
        <p:nvSpPr>
          <p:cNvPr id="164" name="CustomShape 2"/>
          <p:cNvSpPr/>
          <p:nvPr/>
        </p:nvSpPr>
        <p:spPr>
          <a:xfrm>
            <a:off x="449640" y="1412640"/>
            <a:ext cx="755640" cy="914760"/>
          </a:xfrm>
          <a:prstGeom prst="rect">
            <a:avLst/>
          </a:prstGeom>
          <a:noFill/>
          <a:ln w="0">
            <a:noFill/>
          </a:ln>
        </p:spPr>
        <p:style>
          <a:lnRef idx="0">
            <a:scrgbClr r="0" g="0" b="0"/>
          </a:lnRef>
          <a:fillRef idx="0">
            <a:scrgbClr r="0" g="0" b="0"/>
          </a:fillRef>
          <a:effectRef idx="0">
            <a:scrgbClr r="0" g="0" b="0"/>
          </a:effectRef>
          <a:fontRef idx="minor"/>
        </p:style>
        <p:txBody>
          <a:bodyPr wrap="none">
            <a:spAutoFit/>
          </a:bodyPr>
          <a:lstStyle/>
          <a:p>
            <a:pPr algn="ctr">
              <a:lnSpc>
                <a:spcPct val="100000"/>
              </a:lnSpc>
            </a:pPr>
            <a:r>
              <a:rPr lang="hu-HU" sz="5400" b="1" strike="noStrike" spc="-1">
                <a:solidFill>
                  <a:srgbClr val="404000"/>
                </a:solidFill>
                <a:latin typeface="Arial"/>
              </a:rPr>
              <a:t>5.</a:t>
            </a:r>
            <a:endParaRPr lang="hu-HU" sz="5400" b="0" strike="noStrike" spc="-1">
              <a:latin typeface="Arial"/>
            </a:endParaRPr>
          </a:p>
        </p:txBody>
      </p:sp>
      <p:sp>
        <p:nvSpPr>
          <p:cNvPr id="165" name="TextShape 3"/>
          <p:cNvSpPr txBox="1"/>
          <p:nvPr/>
        </p:nvSpPr>
        <p:spPr>
          <a:xfrm>
            <a:off x="457200" y="274680"/>
            <a:ext cx="8229240" cy="1142640"/>
          </a:xfrm>
          <a:prstGeom prst="rect">
            <a:avLst/>
          </a:prstGeom>
          <a:noFill/>
          <a:ln w="0">
            <a:noFill/>
          </a:ln>
        </p:spPr>
        <p:txBody>
          <a:bodyPr anchor="ctr">
            <a:noAutofit/>
          </a:bodyPr>
          <a:lstStyle/>
          <a:p>
            <a:pPr algn="ctr">
              <a:lnSpc>
                <a:spcPct val="100000"/>
              </a:lnSpc>
            </a:pPr>
            <a:r>
              <a:rPr lang="hu-HU" sz="4400" b="0" strike="noStrike" spc="-1">
                <a:solidFill>
                  <a:srgbClr val="000000"/>
                </a:solidFill>
                <a:latin typeface="Calibri"/>
              </a:rPr>
              <a:t>Parts of the TIG Welding equipment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extShape 1"/>
          <p:cNvSpPr txBox="1"/>
          <p:nvPr/>
        </p:nvSpPr>
        <p:spPr>
          <a:xfrm>
            <a:off x="457200" y="274680"/>
            <a:ext cx="8229240" cy="1142640"/>
          </a:xfrm>
          <a:prstGeom prst="rect">
            <a:avLst/>
          </a:prstGeom>
          <a:noFill/>
          <a:ln w="0">
            <a:noFill/>
          </a:ln>
        </p:spPr>
        <p:txBody>
          <a:bodyPr anchor="ctr">
            <a:noAutofit/>
          </a:bodyPr>
          <a:lstStyle/>
          <a:p>
            <a:endParaRPr lang="hu-HU" sz="1800" b="0" strike="noStrike" spc="-1">
              <a:solidFill>
                <a:srgbClr val="000000"/>
              </a:solidFill>
              <a:latin typeface="Calibri"/>
            </a:endParaRPr>
          </a:p>
        </p:txBody>
      </p:sp>
      <p:sp>
        <p:nvSpPr>
          <p:cNvPr id="167" name="TextShape 2"/>
          <p:cNvSpPr txBox="1"/>
          <p:nvPr/>
        </p:nvSpPr>
        <p:spPr>
          <a:xfrm>
            <a:off x="457200" y="1600200"/>
            <a:ext cx="4114440" cy="4525560"/>
          </a:xfrm>
          <a:prstGeom prst="rect">
            <a:avLst/>
          </a:prstGeom>
          <a:noFill/>
          <a:ln w="0">
            <a:noFill/>
          </a:ln>
        </p:spPr>
        <p:txBody>
          <a:bodyPr>
            <a:noAutofit/>
          </a:bodyPr>
          <a:lstStyle/>
          <a:p>
            <a:pPr algn="just">
              <a:lnSpc>
                <a:spcPct val="100000"/>
              </a:lnSpc>
              <a:spcBef>
                <a:spcPts val="561"/>
              </a:spcBef>
              <a:tabLst>
                <a:tab pos="0" algn="l"/>
              </a:tabLst>
            </a:pPr>
            <a:r>
              <a:rPr lang="hu-HU" sz="2800" b="1" strike="noStrike" spc="-1">
                <a:solidFill>
                  <a:srgbClr val="FF0000"/>
                </a:solidFill>
                <a:latin typeface="Calibri"/>
              </a:rPr>
              <a:t>What is the safe voltage on the secondary (heat) side in TIG Welding?</a:t>
            </a:r>
            <a:endParaRPr lang="hu-HU" sz="2800" b="0" strike="noStrike" spc="-1">
              <a:solidFill>
                <a:srgbClr val="000000"/>
              </a:solidFill>
              <a:latin typeface="Calibri"/>
            </a:endParaRPr>
          </a:p>
          <a:p>
            <a:pPr marL="514440" indent="-514080" algn="just">
              <a:lnSpc>
                <a:spcPct val="100000"/>
              </a:lnSpc>
              <a:spcBef>
                <a:spcPts val="561"/>
              </a:spcBef>
              <a:buClr>
                <a:srgbClr val="000000"/>
              </a:buClr>
              <a:buFont typeface="Arial"/>
              <a:buAutoNum type="arabicPeriod"/>
              <a:tabLst>
                <a:tab pos="0" algn="l"/>
              </a:tabLst>
            </a:pPr>
            <a:r>
              <a:rPr lang="hu-HU" sz="2800" b="0" strike="noStrike" spc="-1">
                <a:solidFill>
                  <a:srgbClr val="000000"/>
                </a:solidFill>
                <a:latin typeface="Calibri"/>
              </a:rPr>
              <a:t>AC, 40 V</a:t>
            </a:r>
          </a:p>
          <a:p>
            <a:pPr marL="514440" indent="-514080" algn="just">
              <a:lnSpc>
                <a:spcPct val="100000"/>
              </a:lnSpc>
              <a:spcBef>
                <a:spcPts val="561"/>
              </a:spcBef>
              <a:buClr>
                <a:srgbClr val="000000"/>
              </a:buClr>
              <a:buFont typeface="Arial"/>
              <a:buAutoNum type="arabicPeriod"/>
              <a:tabLst>
                <a:tab pos="0" algn="l"/>
              </a:tabLst>
            </a:pPr>
            <a:r>
              <a:rPr lang="hu-HU" sz="2800" b="0" strike="noStrike" spc="-1">
                <a:solidFill>
                  <a:srgbClr val="000000"/>
                </a:solidFill>
                <a:latin typeface="Calibri"/>
              </a:rPr>
              <a:t>DC, 40 V</a:t>
            </a:r>
          </a:p>
          <a:p>
            <a:pPr marL="514440" indent="-514080" algn="just">
              <a:lnSpc>
                <a:spcPct val="100000"/>
              </a:lnSpc>
              <a:spcBef>
                <a:spcPts val="561"/>
              </a:spcBef>
              <a:buClr>
                <a:srgbClr val="000000"/>
              </a:buClr>
              <a:buFont typeface="Arial"/>
              <a:buAutoNum type="arabicPeriod"/>
              <a:tabLst>
                <a:tab pos="0" algn="l"/>
              </a:tabLst>
            </a:pPr>
            <a:r>
              <a:rPr lang="hu-HU" sz="2800" b="0" strike="noStrike" spc="-1">
                <a:solidFill>
                  <a:srgbClr val="000000"/>
                </a:solidFill>
                <a:latin typeface="Calibri"/>
              </a:rPr>
              <a:t>AC, 240 V</a:t>
            </a:r>
          </a:p>
          <a:p>
            <a:pPr marL="514440" indent="-514080" algn="just">
              <a:lnSpc>
                <a:spcPct val="100000"/>
              </a:lnSpc>
              <a:spcBef>
                <a:spcPts val="561"/>
              </a:spcBef>
              <a:buClr>
                <a:srgbClr val="000000"/>
              </a:buClr>
              <a:buFont typeface="Arial"/>
              <a:buAutoNum type="arabicPeriod"/>
              <a:tabLst>
                <a:tab pos="0" algn="l"/>
              </a:tabLst>
            </a:pPr>
            <a:r>
              <a:rPr lang="hu-HU" sz="2800" b="0" strike="noStrike" spc="-1">
                <a:solidFill>
                  <a:srgbClr val="000000"/>
                </a:solidFill>
                <a:latin typeface="Calibri"/>
              </a:rPr>
              <a:t>DC, 240 V</a:t>
            </a:r>
          </a:p>
        </p:txBody>
      </p:sp>
      <p:pic>
        <p:nvPicPr>
          <p:cNvPr id="168" name="Tartalom helye 6" descr="H220x.jpg"/>
          <p:cNvPicPr/>
          <p:nvPr/>
        </p:nvPicPr>
        <p:blipFill>
          <a:blip r:embed="rId2"/>
          <a:stretch/>
        </p:blipFill>
        <p:spPr>
          <a:xfrm>
            <a:off x="4716000" y="1772640"/>
            <a:ext cx="4038120" cy="424800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extShape 1"/>
          <p:cNvSpPr txBox="1"/>
          <p:nvPr/>
        </p:nvSpPr>
        <p:spPr>
          <a:xfrm>
            <a:off x="457200" y="274680"/>
            <a:ext cx="8229240" cy="1142640"/>
          </a:xfrm>
          <a:prstGeom prst="rect">
            <a:avLst/>
          </a:prstGeom>
          <a:noFill/>
          <a:ln w="0">
            <a:noFill/>
          </a:ln>
        </p:spPr>
        <p:txBody>
          <a:bodyPr anchor="ctr">
            <a:noAutofit/>
          </a:bodyPr>
          <a:lstStyle/>
          <a:p>
            <a:endParaRPr lang="hu-HU" sz="1800" b="0" strike="noStrike" spc="-1">
              <a:solidFill>
                <a:srgbClr val="000000"/>
              </a:solidFill>
              <a:latin typeface="Calibri"/>
            </a:endParaRPr>
          </a:p>
        </p:txBody>
      </p:sp>
      <p:sp>
        <p:nvSpPr>
          <p:cNvPr id="170" name="TextShape 2"/>
          <p:cNvSpPr txBox="1"/>
          <p:nvPr/>
        </p:nvSpPr>
        <p:spPr>
          <a:xfrm>
            <a:off x="457200" y="1600200"/>
            <a:ext cx="8290800" cy="4525560"/>
          </a:xfrm>
          <a:prstGeom prst="rect">
            <a:avLst/>
          </a:prstGeom>
          <a:noFill/>
          <a:ln w="0">
            <a:noFill/>
          </a:ln>
        </p:spPr>
        <p:txBody>
          <a:bodyPr>
            <a:normAutofit/>
          </a:bodyPr>
          <a:lstStyle/>
          <a:p>
            <a:pPr marL="343080" indent="-342720">
              <a:lnSpc>
                <a:spcPct val="100000"/>
              </a:lnSpc>
              <a:spcBef>
                <a:spcPts val="561"/>
              </a:spcBef>
              <a:tabLst>
                <a:tab pos="0" algn="l"/>
              </a:tabLst>
            </a:pPr>
            <a:r>
              <a:rPr lang="hu-HU" sz="2800" b="1" strike="noStrike" spc="-1">
                <a:solidFill>
                  <a:srgbClr val="FF0000"/>
                </a:solidFill>
                <a:latin typeface="Calibri"/>
              </a:rPr>
              <a:t>solution</a:t>
            </a:r>
            <a:endParaRPr lang="hu-HU" sz="2800" b="0" strike="noStrike" spc="-1">
              <a:solidFill>
                <a:srgbClr val="000000"/>
              </a:solidFill>
              <a:latin typeface="Calibri"/>
            </a:endParaRPr>
          </a:p>
          <a:p>
            <a:pPr marL="514440" indent="-514080" algn="just">
              <a:lnSpc>
                <a:spcPct val="100000"/>
              </a:lnSpc>
              <a:spcBef>
                <a:spcPts val="561"/>
              </a:spcBef>
              <a:buClr>
                <a:srgbClr val="000000"/>
              </a:buClr>
              <a:buFont typeface="Arial"/>
              <a:buAutoNum type="arabicPeriod"/>
              <a:tabLst>
                <a:tab pos="0" algn="l"/>
              </a:tabLst>
            </a:pPr>
            <a:r>
              <a:rPr lang="hu-HU" sz="2800" b="0" strike="noStrike" spc="-1">
                <a:solidFill>
                  <a:srgbClr val="000000"/>
                </a:solidFill>
                <a:latin typeface="Calibri"/>
              </a:rPr>
              <a:t>Alternating current, 40 V</a:t>
            </a:r>
          </a:p>
          <a:p>
            <a:pPr marL="514440" indent="-514080" algn="just">
              <a:lnSpc>
                <a:spcPct val="100000"/>
              </a:lnSpc>
              <a:spcBef>
                <a:spcPts val="561"/>
              </a:spcBef>
              <a:buClr>
                <a:srgbClr val="000000"/>
              </a:buClr>
              <a:buFont typeface="Arial"/>
              <a:buAutoNum type="arabicPeriod"/>
              <a:tabLst>
                <a:tab pos="0" algn="l"/>
              </a:tabLst>
            </a:pPr>
            <a:r>
              <a:rPr lang="hu-HU" sz="2800" b="0" strike="noStrike" spc="-1">
                <a:solidFill>
                  <a:srgbClr val="000000"/>
                </a:solidFill>
                <a:latin typeface="Calibri"/>
              </a:rPr>
              <a:t>Direct current, 40 V</a:t>
            </a:r>
          </a:p>
          <a:p>
            <a:pPr marL="514440" indent="-514080" algn="just">
              <a:lnSpc>
                <a:spcPct val="100000"/>
              </a:lnSpc>
              <a:spcBef>
                <a:spcPts val="561"/>
              </a:spcBef>
              <a:tabLst>
                <a:tab pos="0" algn="l"/>
              </a:tabLst>
            </a:pPr>
            <a:endParaRPr lang="hu-HU" sz="2800" b="0" strike="noStrike" spc="-1">
              <a:solidFill>
                <a:srgbClr val="000000"/>
              </a:solidFill>
              <a:latin typeface="Calibri"/>
            </a:endParaRPr>
          </a:p>
          <a:p>
            <a:pPr marL="514440" indent="-514080" algn="just">
              <a:lnSpc>
                <a:spcPct val="100000"/>
              </a:lnSpc>
              <a:spcBef>
                <a:spcPts val="561"/>
              </a:spcBef>
              <a:tabLst>
                <a:tab pos="0" algn="l"/>
              </a:tabLst>
            </a:pPr>
            <a:r>
              <a:rPr lang="hu-HU" sz="2800" b="0" strike="noStrike" spc="-1">
                <a:solidFill>
                  <a:srgbClr val="000000"/>
                </a:solidFill>
                <a:latin typeface="Calibri"/>
              </a:rPr>
              <a:t>For an AC/DC power supply the maximal secure voltage is  </a:t>
            </a:r>
          </a:p>
          <a:p>
            <a:pPr marL="514440" indent="-514080" algn="just">
              <a:lnSpc>
                <a:spcPct val="100000"/>
              </a:lnSpc>
              <a:spcBef>
                <a:spcPts val="561"/>
              </a:spcBef>
              <a:tabLst>
                <a:tab pos="0" algn="l"/>
              </a:tabLst>
            </a:pPr>
            <a:r>
              <a:rPr lang="hu-HU" sz="2800" b="0" strike="noStrike" spc="-1">
                <a:solidFill>
                  <a:srgbClr val="000000"/>
                </a:solidFill>
                <a:latin typeface="Calibri"/>
              </a:rPr>
              <a:t>			- AC 50 V</a:t>
            </a:r>
          </a:p>
          <a:p>
            <a:pPr marL="514440" indent="-514080" algn="just">
              <a:lnSpc>
                <a:spcPct val="100000"/>
              </a:lnSpc>
              <a:spcBef>
                <a:spcPts val="561"/>
              </a:spcBef>
              <a:tabLst>
                <a:tab pos="0" algn="l"/>
              </a:tabLst>
            </a:pPr>
            <a:r>
              <a:rPr lang="hu-HU" sz="2800" b="0" strike="noStrike" spc="-1">
                <a:solidFill>
                  <a:srgbClr val="000000"/>
                </a:solidFill>
                <a:latin typeface="Calibri"/>
              </a:rPr>
              <a:t>			- DC 120 V</a:t>
            </a:r>
          </a:p>
          <a:p>
            <a:pPr marL="343080" indent="-342720">
              <a:lnSpc>
                <a:spcPct val="100000"/>
              </a:lnSpc>
              <a:spcBef>
                <a:spcPts val="561"/>
              </a:spcBef>
              <a:tabLst>
                <a:tab pos="0" algn="l"/>
              </a:tabLst>
            </a:pPr>
            <a:endParaRPr lang="hu-HU" sz="2800" b="0" strike="noStrike" spc="-1">
              <a:solidFill>
                <a:srgbClr val="000000"/>
              </a:solidFill>
              <a:latin typeface="Calibri"/>
            </a:endParaRPr>
          </a:p>
          <a:p>
            <a:pPr marL="343080" indent="-342720">
              <a:lnSpc>
                <a:spcPct val="100000"/>
              </a:lnSpc>
              <a:spcBef>
                <a:spcPts val="561"/>
              </a:spcBef>
              <a:tabLst>
                <a:tab pos="0" algn="l"/>
              </a:tabLst>
            </a:pPr>
            <a:endParaRPr lang="hu-HU" sz="2800" b="0" strike="noStrike" spc="-1">
              <a:solidFill>
                <a:srgbClr val="000000"/>
              </a:solidFill>
              <a:latin typeface="Calibri"/>
            </a:endParaRPr>
          </a:p>
          <a:p>
            <a:pPr marL="343080" indent="-342720">
              <a:lnSpc>
                <a:spcPct val="100000"/>
              </a:lnSpc>
              <a:spcBef>
                <a:spcPts val="561"/>
              </a:spcBef>
              <a:tabLst>
                <a:tab pos="0" algn="l"/>
              </a:tabLst>
            </a:pPr>
            <a:endParaRPr lang="hu-HU" sz="2800" b="0" strike="noStrike" spc="-1">
              <a:solidFill>
                <a:srgbClr val="000000"/>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a:solidFill>
                  <a:srgbClr val="000000"/>
                </a:solidFill>
                <a:latin typeface="Calibri"/>
              </a:rPr>
              <a:t>The welding arc</a:t>
            </a:r>
          </a:p>
        </p:txBody>
      </p:sp>
      <p:sp>
        <p:nvSpPr>
          <p:cNvPr id="172" name="TextShape 2"/>
          <p:cNvSpPr txBox="1"/>
          <p:nvPr/>
        </p:nvSpPr>
        <p:spPr>
          <a:xfrm>
            <a:off x="457200" y="1600200"/>
            <a:ext cx="4038120" cy="4525560"/>
          </a:xfrm>
          <a:prstGeom prst="rect">
            <a:avLst/>
          </a:prstGeom>
          <a:noFill/>
          <a:ln w="0">
            <a:noFill/>
          </a:ln>
        </p:spPr>
        <p:txBody>
          <a:bodyPr>
            <a:normAutofit/>
          </a:bodyPr>
          <a:lstStyle/>
          <a:p>
            <a:pPr algn="just">
              <a:lnSpc>
                <a:spcPct val="100000"/>
              </a:lnSpc>
              <a:spcBef>
                <a:spcPts val="479"/>
              </a:spcBef>
              <a:tabLst>
                <a:tab pos="0" algn="l"/>
              </a:tabLst>
            </a:pPr>
            <a:r>
              <a:rPr lang="hu-HU" sz="2400" b="0" strike="noStrike" spc="-1">
                <a:solidFill>
                  <a:srgbClr val="000000"/>
                </a:solidFill>
                <a:latin typeface="Calibri"/>
              </a:rPr>
              <a:t>The electric power turing into heat and light in the electric arc. The bigger part is heat. </a:t>
            </a:r>
          </a:p>
          <a:p>
            <a:pPr marL="343080" indent="-342720">
              <a:lnSpc>
                <a:spcPct val="100000"/>
              </a:lnSpc>
              <a:spcBef>
                <a:spcPts val="479"/>
              </a:spcBef>
              <a:tabLst>
                <a:tab pos="0" algn="l"/>
              </a:tabLst>
            </a:pPr>
            <a:r>
              <a:rPr lang="hu-HU" sz="2400" b="0" strike="noStrike" spc="-1">
                <a:solidFill>
                  <a:srgbClr val="000000"/>
                </a:solidFill>
                <a:latin typeface="Calibri"/>
              </a:rPr>
              <a:t>How is it done?</a:t>
            </a:r>
          </a:p>
        </p:txBody>
      </p:sp>
      <p:pic>
        <p:nvPicPr>
          <p:cNvPr id="173" name="Tartalom helye 6" descr="H23100.jpg"/>
          <p:cNvPicPr/>
          <p:nvPr/>
        </p:nvPicPr>
        <p:blipFill>
          <a:blip r:embed="rId2"/>
          <a:stretch/>
        </p:blipFill>
        <p:spPr>
          <a:xfrm>
            <a:off x="4716000" y="1772640"/>
            <a:ext cx="4230000" cy="338400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a:solidFill>
                  <a:srgbClr val="000000"/>
                </a:solidFill>
                <a:latin typeface="Calibri"/>
              </a:rPr>
              <a:t>The welding arc</a:t>
            </a:r>
          </a:p>
        </p:txBody>
      </p:sp>
      <p:sp>
        <p:nvSpPr>
          <p:cNvPr id="175" name="TextShape 2"/>
          <p:cNvSpPr txBox="1"/>
          <p:nvPr/>
        </p:nvSpPr>
        <p:spPr>
          <a:xfrm>
            <a:off x="457200" y="1600200"/>
            <a:ext cx="4038120" cy="4525560"/>
          </a:xfrm>
          <a:prstGeom prst="rect">
            <a:avLst/>
          </a:prstGeom>
          <a:noFill/>
          <a:ln w="0">
            <a:noFill/>
          </a:ln>
        </p:spPr>
        <p:txBody>
          <a:bodyPr>
            <a:noAutofit/>
          </a:bodyPr>
          <a:lstStyle/>
          <a:p>
            <a:pPr marL="343080" indent="-342720">
              <a:lnSpc>
                <a:spcPct val="100000"/>
              </a:lnSpc>
              <a:spcBef>
                <a:spcPts val="561"/>
              </a:spcBef>
              <a:tabLst>
                <a:tab pos="0" algn="l"/>
              </a:tabLst>
            </a:pPr>
            <a:r>
              <a:rPr lang="hu-HU" sz="2800" b="0" strike="noStrike" spc="-1">
                <a:solidFill>
                  <a:srgbClr val="000000"/>
                </a:solidFill>
                <a:latin typeface="Calibri"/>
              </a:rPr>
              <a:t>Close the TIG torc to the surface. </a:t>
            </a:r>
          </a:p>
        </p:txBody>
      </p:sp>
      <p:pic>
        <p:nvPicPr>
          <p:cNvPr id="176" name="Tartalom helye 4" descr="H23101.jpg"/>
          <p:cNvPicPr/>
          <p:nvPr/>
        </p:nvPicPr>
        <p:blipFill>
          <a:blip r:embed="rId2"/>
          <a:stretch/>
        </p:blipFill>
        <p:spPr>
          <a:xfrm>
            <a:off x="4716000" y="1772640"/>
            <a:ext cx="4230000" cy="338400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a:solidFill>
                  <a:srgbClr val="000000"/>
                </a:solidFill>
                <a:latin typeface="Calibri"/>
              </a:rPr>
              <a:t>The welding arc</a:t>
            </a:r>
          </a:p>
        </p:txBody>
      </p:sp>
      <p:sp>
        <p:nvSpPr>
          <p:cNvPr id="178" name="TextShape 2"/>
          <p:cNvSpPr txBox="1"/>
          <p:nvPr/>
        </p:nvSpPr>
        <p:spPr>
          <a:xfrm>
            <a:off x="457200" y="1600200"/>
            <a:ext cx="4038120" cy="4525560"/>
          </a:xfrm>
          <a:prstGeom prst="rect">
            <a:avLst/>
          </a:prstGeom>
          <a:noFill/>
          <a:ln w="0">
            <a:noFill/>
          </a:ln>
        </p:spPr>
        <p:txBody>
          <a:bodyPr>
            <a:normAutofit/>
          </a:bodyPr>
          <a:lstStyle/>
          <a:p>
            <a:pPr algn="just">
              <a:lnSpc>
                <a:spcPct val="100000"/>
              </a:lnSpc>
              <a:spcBef>
                <a:spcPts val="479"/>
              </a:spcBef>
              <a:tabLst>
                <a:tab pos="0" algn="l"/>
              </a:tabLst>
            </a:pPr>
            <a:r>
              <a:rPr lang="hu-HU" sz="2400" b="0" strike="noStrike" spc="-1">
                <a:solidFill>
                  <a:srgbClr val="000000"/>
                </a:solidFill>
                <a:latin typeface="Calibri"/>
              </a:rPr>
              <a:t>Power should be swithced on. The electriciy transformed in the power supply and gets to the torch. </a:t>
            </a:r>
          </a:p>
        </p:txBody>
      </p:sp>
      <p:pic>
        <p:nvPicPr>
          <p:cNvPr id="179" name="Tartalom helye 4" descr="H23102.jpg"/>
          <p:cNvPicPr/>
          <p:nvPr/>
        </p:nvPicPr>
        <p:blipFill>
          <a:blip r:embed="rId2"/>
          <a:stretch/>
        </p:blipFill>
        <p:spPr>
          <a:xfrm>
            <a:off x="4644000" y="1772640"/>
            <a:ext cx="4320000" cy="345600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a:solidFill>
                  <a:srgbClr val="000000"/>
                </a:solidFill>
                <a:latin typeface="Calibri"/>
              </a:rPr>
              <a:t>The welding arc</a:t>
            </a:r>
          </a:p>
        </p:txBody>
      </p:sp>
      <p:sp>
        <p:nvSpPr>
          <p:cNvPr id="181" name="TextShape 2"/>
          <p:cNvSpPr txBox="1"/>
          <p:nvPr/>
        </p:nvSpPr>
        <p:spPr>
          <a:xfrm>
            <a:off x="457200" y="1600200"/>
            <a:ext cx="4038120" cy="4525560"/>
          </a:xfrm>
          <a:prstGeom prst="rect">
            <a:avLst/>
          </a:prstGeom>
          <a:noFill/>
          <a:ln w="0">
            <a:noFill/>
          </a:ln>
        </p:spPr>
        <p:txBody>
          <a:bodyPr>
            <a:normAutofit/>
          </a:bodyPr>
          <a:lstStyle/>
          <a:p>
            <a:pPr algn="just">
              <a:lnSpc>
                <a:spcPct val="100000"/>
              </a:lnSpc>
              <a:spcBef>
                <a:spcPts val="479"/>
              </a:spcBef>
              <a:tabLst>
                <a:tab pos="0" algn="l"/>
              </a:tabLst>
            </a:pPr>
            <a:r>
              <a:rPr lang="hu-HU" sz="2400" b="0" strike="noStrike" spc="-1">
                <a:solidFill>
                  <a:srgbClr val="000000"/>
                </a:solidFill>
                <a:latin typeface="Calibri"/>
              </a:rPr>
              <a:t>There is a difference in voltage between the eletrode and the surface of the material.  </a:t>
            </a:r>
          </a:p>
          <a:p>
            <a:pPr algn="just">
              <a:lnSpc>
                <a:spcPct val="100000"/>
              </a:lnSpc>
              <a:spcBef>
                <a:spcPts val="479"/>
              </a:spcBef>
              <a:tabLst>
                <a:tab pos="0" algn="l"/>
              </a:tabLst>
            </a:pPr>
            <a:r>
              <a:rPr lang="hu-HU" sz="2400" b="0" strike="noStrike" spc="-1">
                <a:solidFill>
                  <a:srgbClr val="000000"/>
                </a:solidFill>
                <a:latin typeface="Calibri"/>
              </a:rPr>
              <a:t>Generally, the electrode is in negative and the surface is in positive state. </a:t>
            </a:r>
          </a:p>
        </p:txBody>
      </p:sp>
      <p:pic>
        <p:nvPicPr>
          <p:cNvPr id="182" name="Tartalom helye 4" descr="H23103.jpg"/>
          <p:cNvPicPr/>
          <p:nvPr/>
        </p:nvPicPr>
        <p:blipFill>
          <a:blip r:embed="rId2"/>
          <a:stretch/>
        </p:blipFill>
        <p:spPr>
          <a:xfrm>
            <a:off x="4644000" y="1700640"/>
            <a:ext cx="4320000" cy="345600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a:solidFill>
                  <a:srgbClr val="000000"/>
                </a:solidFill>
                <a:latin typeface="Calibri"/>
              </a:rPr>
              <a:t>The welding arc</a:t>
            </a:r>
          </a:p>
        </p:txBody>
      </p:sp>
      <p:sp>
        <p:nvSpPr>
          <p:cNvPr id="184" name="TextShape 2"/>
          <p:cNvSpPr txBox="1"/>
          <p:nvPr/>
        </p:nvSpPr>
        <p:spPr>
          <a:xfrm>
            <a:off x="457200" y="1600200"/>
            <a:ext cx="4038120" cy="4525560"/>
          </a:xfrm>
          <a:prstGeom prst="rect">
            <a:avLst/>
          </a:prstGeom>
          <a:noFill/>
          <a:ln w="0">
            <a:noFill/>
          </a:ln>
        </p:spPr>
        <p:txBody>
          <a:bodyPr>
            <a:normAutofit/>
          </a:bodyPr>
          <a:lstStyle/>
          <a:p>
            <a:pPr>
              <a:lnSpc>
                <a:spcPct val="100000"/>
              </a:lnSpc>
              <a:spcBef>
                <a:spcPts val="479"/>
              </a:spcBef>
              <a:tabLst>
                <a:tab pos="0" algn="l"/>
              </a:tabLst>
            </a:pPr>
            <a:r>
              <a:rPr lang="hu-HU" sz="2400" b="0" strike="noStrike" spc="-1">
                <a:solidFill>
                  <a:srgbClr val="000000"/>
                </a:solidFill>
                <a:latin typeface="Calibri"/>
              </a:rPr>
              <a:t>The welding machine is set to provide direct current. </a:t>
            </a:r>
          </a:p>
        </p:txBody>
      </p:sp>
      <p:pic>
        <p:nvPicPr>
          <p:cNvPr id="185" name="Tartalom helye 4" descr="H23104.jpg"/>
          <p:cNvPicPr/>
          <p:nvPr/>
        </p:nvPicPr>
        <p:blipFill>
          <a:blip r:embed="rId2"/>
          <a:stretch/>
        </p:blipFill>
        <p:spPr>
          <a:xfrm>
            <a:off x="4644000" y="1772640"/>
            <a:ext cx="4320000" cy="3456000"/>
          </a:xfrm>
          <a:prstGeom prst="rect">
            <a:avLst/>
          </a:prstGeom>
          <a:ln w="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a:solidFill>
                  <a:srgbClr val="000000"/>
                </a:solidFill>
                <a:latin typeface="Calibri"/>
              </a:rPr>
              <a:t>The welding arc</a:t>
            </a:r>
          </a:p>
        </p:txBody>
      </p:sp>
      <p:sp>
        <p:nvSpPr>
          <p:cNvPr id="187" name="TextShape 2"/>
          <p:cNvSpPr txBox="1"/>
          <p:nvPr/>
        </p:nvSpPr>
        <p:spPr>
          <a:xfrm>
            <a:off x="457200" y="1600200"/>
            <a:ext cx="4038120" cy="4525560"/>
          </a:xfrm>
          <a:prstGeom prst="rect">
            <a:avLst/>
          </a:prstGeom>
          <a:noFill/>
          <a:ln w="0">
            <a:noFill/>
          </a:ln>
        </p:spPr>
        <p:txBody>
          <a:bodyPr>
            <a:normAutofit/>
          </a:bodyPr>
          <a:lstStyle/>
          <a:p>
            <a:pPr>
              <a:lnSpc>
                <a:spcPct val="100000"/>
              </a:lnSpc>
              <a:spcBef>
                <a:spcPts val="479"/>
              </a:spcBef>
              <a:tabLst>
                <a:tab pos="0" algn="l"/>
              </a:tabLst>
            </a:pPr>
            <a:r>
              <a:rPr lang="hu-HU" sz="2400" b="0" strike="noStrike" spc="-1">
                <a:solidFill>
                  <a:srgbClr val="000000"/>
                </a:solidFill>
                <a:latin typeface="Calibri"/>
              </a:rPr>
              <a:t>When we set the switch on, then numbers of circuits will be active. </a:t>
            </a:r>
          </a:p>
        </p:txBody>
      </p:sp>
      <p:pic>
        <p:nvPicPr>
          <p:cNvPr id="188" name="Tartalom helye 4" descr="H23105.jpg"/>
          <p:cNvPicPr/>
          <p:nvPr/>
        </p:nvPicPr>
        <p:blipFill>
          <a:blip r:embed="rId2"/>
          <a:stretch/>
        </p:blipFill>
        <p:spPr>
          <a:xfrm>
            <a:off x="4644000" y="1772640"/>
            <a:ext cx="4356360" cy="348516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Shape 1"/>
          <p:cNvSpPr txBox="1"/>
          <p:nvPr/>
        </p:nvSpPr>
        <p:spPr>
          <a:xfrm>
            <a:off x="457200" y="274680"/>
            <a:ext cx="8229240" cy="1142640"/>
          </a:xfrm>
          <a:prstGeom prst="rect">
            <a:avLst/>
          </a:prstGeom>
          <a:noFill/>
          <a:ln w="0">
            <a:noFill/>
          </a:ln>
        </p:spPr>
        <p:txBody>
          <a:bodyPr anchor="ctr">
            <a:noAutofit/>
          </a:bodyPr>
          <a:lstStyle/>
          <a:p>
            <a:pPr algn="ctr">
              <a:lnSpc>
                <a:spcPct val="100000"/>
              </a:lnSpc>
            </a:pPr>
            <a:r>
              <a:rPr lang="hu-HU" sz="4400" b="1" strike="noStrike" spc="-1">
                <a:solidFill>
                  <a:srgbClr val="000000"/>
                </a:solidFill>
                <a:latin typeface="Calibri"/>
              </a:rPr>
              <a:t>Electric Arc Welding </a:t>
            </a:r>
            <a:endParaRPr lang="hu-HU" sz="4400" b="0" strike="noStrike" spc="-1">
              <a:solidFill>
                <a:srgbClr val="000000"/>
              </a:solidFill>
              <a:latin typeface="Calibri"/>
            </a:endParaRPr>
          </a:p>
        </p:txBody>
      </p:sp>
      <p:sp>
        <p:nvSpPr>
          <p:cNvPr id="132" name="TextShape 2"/>
          <p:cNvSpPr txBox="1"/>
          <p:nvPr/>
        </p:nvSpPr>
        <p:spPr>
          <a:xfrm>
            <a:off x="457200" y="1600200"/>
            <a:ext cx="4038120" cy="4525560"/>
          </a:xfrm>
          <a:prstGeom prst="rect">
            <a:avLst/>
          </a:prstGeom>
          <a:noFill/>
          <a:ln w="0">
            <a:noFill/>
          </a:ln>
        </p:spPr>
        <p:txBody>
          <a:bodyPr>
            <a:noAutofit/>
          </a:bodyPr>
          <a:lstStyle/>
          <a:p>
            <a:pPr algn="just">
              <a:lnSpc>
                <a:spcPct val="100000"/>
              </a:lnSpc>
              <a:spcBef>
                <a:spcPts val="400"/>
              </a:spcBef>
              <a:tabLst>
                <a:tab pos="0" algn="l"/>
              </a:tabLst>
            </a:pPr>
            <a:r>
              <a:rPr lang="hu-HU" sz="2000" b="0" strike="noStrike" spc="-1">
                <a:solidFill>
                  <a:srgbClr val="000000"/>
                </a:solidFill>
                <a:latin typeface="Calibri"/>
              </a:rPr>
              <a:t>TIG welding is a kind of the electirc arc welding. Electric power is provided by the electric network. The power coming from the network transformed to the necessary voltage in the welding machine. The welding process is conducted in the electric arc. The temperature the arc generates melts the metal. The different elements melts togheter with an added filler material.  In this welding process shielding gas needs to be added too. The gas protects the melted metal from the oxygen and nitrogen in the air. </a:t>
            </a:r>
          </a:p>
        </p:txBody>
      </p:sp>
      <p:pic>
        <p:nvPicPr>
          <p:cNvPr id="133" name="Picture 1">
            <a:hlinkClick r:id="" action="ppaction://media"/>
          </p:cNvPr>
          <p:cNvPicPr/>
          <p:nvPr>
            <a:videoFile r:link="rId2"/>
            <p:extLst>
              <p:ext uri="{DAA4B4D4-6D71-4841-9C94-3DE7FCFB9230}">
                <p14:media xmlns:p14="http://schemas.microsoft.com/office/powerpoint/2010/main" r:embed="rId1"/>
              </p:ext>
            </p:extLst>
          </p:nvPr>
        </p:nvPicPr>
        <p:blipFill>
          <a:blip r:embed="rId4"/>
        </p:blipFill>
        <p:spPr>
          <a:xfrm>
            <a:off x="4644000" y="1989000"/>
            <a:ext cx="4320000" cy="324000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133"/>
                    </p:tgtEl>
                  </p:cond>
                </p:stCondLst>
                <p:childTnLst>
                  <p:par>
                    <p:cTn id="3" fill="hold">
                      <p:stCondLst>
                        <p:cond evt="onClick" delay="0">
                          <p:tgtEl>
                            <p:spTgt spid="133"/>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13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a:solidFill>
                  <a:srgbClr val="000000"/>
                </a:solidFill>
                <a:latin typeface="Calibri"/>
              </a:rPr>
              <a:t>The welding arc</a:t>
            </a:r>
          </a:p>
        </p:txBody>
      </p:sp>
      <p:sp>
        <p:nvSpPr>
          <p:cNvPr id="190" name="TextShape 2"/>
          <p:cNvSpPr txBox="1"/>
          <p:nvPr/>
        </p:nvSpPr>
        <p:spPr>
          <a:xfrm>
            <a:off x="457200" y="1600200"/>
            <a:ext cx="4038120" cy="4525560"/>
          </a:xfrm>
          <a:prstGeom prst="rect">
            <a:avLst/>
          </a:prstGeom>
          <a:noFill/>
          <a:ln w="0">
            <a:noFill/>
          </a:ln>
        </p:spPr>
        <p:txBody>
          <a:bodyPr>
            <a:normAutofit/>
          </a:bodyPr>
          <a:lstStyle/>
          <a:p>
            <a:pPr>
              <a:lnSpc>
                <a:spcPct val="100000"/>
              </a:lnSpc>
              <a:spcBef>
                <a:spcPts val="479"/>
              </a:spcBef>
              <a:tabLst>
                <a:tab pos="0" algn="l"/>
              </a:tabLst>
            </a:pPr>
            <a:r>
              <a:rPr lang="hu-HU" sz="2400" b="0" strike="noStrike" spc="-1">
                <a:solidFill>
                  <a:srgbClr val="000000"/>
                </a:solidFill>
                <a:latin typeface="Calibri"/>
              </a:rPr>
              <a:t>The shielding gas flows out of the torch. </a:t>
            </a:r>
          </a:p>
        </p:txBody>
      </p:sp>
      <p:pic>
        <p:nvPicPr>
          <p:cNvPr id="191" name="Picture 1">
            <a:hlinkClick r:id="" action="ppaction://media"/>
          </p:cNvPr>
          <p:cNvPicPr/>
          <p:nvPr>
            <a:videoFile r:link="rId2"/>
            <p:extLst>
              <p:ext uri="{DAA4B4D4-6D71-4841-9C94-3DE7FCFB9230}">
                <p14:media xmlns:p14="http://schemas.microsoft.com/office/powerpoint/2010/main" r:embed="rId1"/>
              </p:ext>
            </p:extLst>
          </p:nvPr>
        </p:nvPicPr>
        <p:blipFill>
          <a:blip r:embed="rId4"/>
        </p:blipFill>
        <p:spPr>
          <a:xfrm>
            <a:off x="4500000" y="1628640"/>
            <a:ext cx="4512240" cy="338400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191"/>
                    </p:tgtEl>
                  </p:cond>
                </p:stCondLst>
                <p:childTnLst>
                  <p:par>
                    <p:cTn id="3" fill="hold">
                      <p:stCondLst>
                        <p:cond evt="onClick" delay="0">
                          <p:tgtEl>
                            <p:spTgt spid="191"/>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191"/>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a:solidFill>
                  <a:srgbClr val="000000"/>
                </a:solidFill>
                <a:latin typeface="Calibri"/>
              </a:rPr>
              <a:t>The welding arc</a:t>
            </a:r>
          </a:p>
        </p:txBody>
      </p:sp>
      <p:sp>
        <p:nvSpPr>
          <p:cNvPr id="193" name="TextShape 2"/>
          <p:cNvSpPr txBox="1"/>
          <p:nvPr/>
        </p:nvSpPr>
        <p:spPr>
          <a:xfrm>
            <a:off x="457200" y="1600200"/>
            <a:ext cx="4038120" cy="4525560"/>
          </a:xfrm>
          <a:prstGeom prst="rect">
            <a:avLst/>
          </a:prstGeom>
          <a:noFill/>
          <a:ln w="0">
            <a:noFill/>
          </a:ln>
        </p:spPr>
        <p:txBody>
          <a:bodyPr>
            <a:normAutofit/>
          </a:bodyPr>
          <a:lstStyle/>
          <a:p>
            <a:pPr>
              <a:lnSpc>
                <a:spcPct val="100000"/>
              </a:lnSpc>
              <a:spcBef>
                <a:spcPts val="479"/>
              </a:spcBef>
              <a:tabLst>
                <a:tab pos="0" algn="l"/>
              </a:tabLst>
            </a:pPr>
            <a:r>
              <a:rPr lang="hu-HU" sz="2400" b="0" strike="noStrike" spc="-1">
                <a:solidFill>
                  <a:srgbClr val="000000"/>
                </a:solidFill>
                <a:latin typeface="Calibri"/>
              </a:rPr>
              <a:t>The shielding gas is mostly Argon. </a:t>
            </a:r>
          </a:p>
        </p:txBody>
      </p:sp>
      <p:pic>
        <p:nvPicPr>
          <p:cNvPr id="194" name="Tartalom helye 4" descr="H23107.jpg"/>
          <p:cNvPicPr/>
          <p:nvPr/>
        </p:nvPicPr>
        <p:blipFill>
          <a:blip r:embed="rId2"/>
          <a:stretch/>
        </p:blipFill>
        <p:spPr>
          <a:xfrm>
            <a:off x="4648320" y="2247840"/>
            <a:ext cx="4316040" cy="3452760"/>
          </a:xfrm>
          <a:prstGeom prst="rect">
            <a:avLst/>
          </a:prstGeom>
          <a:ln w="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a:solidFill>
                  <a:srgbClr val="000000"/>
                </a:solidFill>
                <a:latin typeface="Calibri"/>
              </a:rPr>
              <a:t>The welding arc</a:t>
            </a:r>
          </a:p>
        </p:txBody>
      </p:sp>
      <p:sp>
        <p:nvSpPr>
          <p:cNvPr id="196" name="TextShape 2"/>
          <p:cNvSpPr txBox="1"/>
          <p:nvPr/>
        </p:nvSpPr>
        <p:spPr>
          <a:xfrm>
            <a:off x="457200" y="1600200"/>
            <a:ext cx="4038120" cy="4525560"/>
          </a:xfrm>
          <a:prstGeom prst="rect">
            <a:avLst/>
          </a:prstGeom>
          <a:noFill/>
          <a:ln w="0">
            <a:noFill/>
          </a:ln>
        </p:spPr>
        <p:txBody>
          <a:bodyPr>
            <a:normAutofit/>
          </a:bodyPr>
          <a:lstStyle/>
          <a:p>
            <a:pPr algn="just">
              <a:lnSpc>
                <a:spcPct val="100000"/>
              </a:lnSpc>
              <a:spcBef>
                <a:spcPts val="479"/>
              </a:spcBef>
              <a:tabLst>
                <a:tab pos="0" algn="l"/>
              </a:tabLst>
            </a:pPr>
            <a:r>
              <a:rPr lang="hu-HU" sz="2400" b="0" strike="noStrike" spc="-1">
                <a:solidFill>
                  <a:srgbClr val="000000"/>
                </a:solidFill>
                <a:latin typeface="Calibri"/>
              </a:rPr>
              <a:t>The voltage between the surface and the electrode can be increased with a high frequency generator up to as high as 10 000 Volts. </a:t>
            </a:r>
          </a:p>
        </p:txBody>
      </p:sp>
      <p:pic>
        <p:nvPicPr>
          <p:cNvPr id="197" name="Tartalom helye 4" descr="H23108.jpg"/>
          <p:cNvPicPr/>
          <p:nvPr/>
        </p:nvPicPr>
        <p:blipFill>
          <a:blip r:embed="rId2"/>
          <a:stretch/>
        </p:blipFill>
        <p:spPr>
          <a:xfrm>
            <a:off x="4644000" y="1700640"/>
            <a:ext cx="4320000" cy="3456000"/>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a:solidFill>
                  <a:srgbClr val="000000"/>
                </a:solidFill>
                <a:latin typeface="Calibri"/>
              </a:rPr>
              <a:t>The welding arc</a:t>
            </a:r>
          </a:p>
        </p:txBody>
      </p:sp>
      <p:sp>
        <p:nvSpPr>
          <p:cNvPr id="199" name="TextShape 2"/>
          <p:cNvSpPr txBox="1"/>
          <p:nvPr/>
        </p:nvSpPr>
        <p:spPr>
          <a:xfrm>
            <a:off x="457200" y="1600200"/>
            <a:ext cx="4038120" cy="4525560"/>
          </a:xfrm>
          <a:prstGeom prst="rect">
            <a:avLst/>
          </a:prstGeom>
          <a:noFill/>
          <a:ln w="0">
            <a:noFill/>
          </a:ln>
        </p:spPr>
        <p:txBody>
          <a:bodyPr>
            <a:normAutofit/>
          </a:bodyPr>
          <a:lstStyle/>
          <a:p>
            <a:pPr>
              <a:lnSpc>
                <a:spcPct val="100000"/>
              </a:lnSpc>
              <a:spcBef>
                <a:spcPts val="479"/>
              </a:spcBef>
              <a:tabLst>
                <a:tab pos="0" algn="l"/>
              </a:tabLst>
            </a:pPr>
            <a:r>
              <a:rPr lang="hu-HU" sz="2400" b="0" strike="noStrike" spc="-1">
                <a:solidFill>
                  <a:srgbClr val="000000"/>
                </a:solidFill>
                <a:latin typeface="Calibri"/>
              </a:rPr>
              <a:t>As a consequence, sparks are born between the surface and the electrode.</a:t>
            </a:r>
          </a:p>
          <a:p>
            <a:pPr>
              <a:lnSpc>
                <a:spcPct val="100000"/>
              </a:lnSpc>
              <a:spcBef>
                <a:spcPts val="479"/>
              </a:spcBef>
              <a:tabLst>
                <a:tab pos="0" algn="l"/>
              </a:tabLst>
            </a:pPr>
            <a:r>
              <a:rPr lang="hu-HU" sz="2400" b="0" strike="noStrike" spc="-1">
                <a:solidFill>
                  <a:srgbClr val="000000"/>
                </a:solidFill>
                <a:latin typeface="Calibri"/>
              </a:rPr>
              <a:t>That is the beginning to burn the arc. </a:t>
            </a:r>
          </a:p>
        </p:txBody>
      </p:sp>
      <p:pic>
        <p:nvPicPr>
          <p:cNvPr id="200" name="Picture 1">
            <a:hlinkClick r:id="" action="ppaction://media"/>
          </p:cNvPr>
          <p:cNvPicPr/>
          <p:nvPr>
            <a:videoFile r:link="rId2"/>
            <p:extLst>
              <p:ext uri="{DAA4B4D4-6D71-4841-9C94-3DE7FCFB9230}">
                <p14:media xmlns:p14="http://schemas.microsoft.com/office/powerpoint/2010/main" r:embed="rId1"/>
              </p:ext>
            </p:extLst>
          </p:nvPr>
        </p:nvPicPr>
        <p:blipFill>
          <a:blip r:embed="rId4"/>
        </p:blipFill>
        <p:spPr>
          <a:xfrm>
            <a:off x="4500000" y="1628640"/>
            <a:ext cx="4464000" cy="334800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200"/>
                    </p:tgtEl>
                  </p:cond>
                </p:stCondLst>
                <p:childTnLst>
                  <p:par>
                    <p:cTn id="3" fill="hold">
                      <p:stCondLst>
                        <p:cond evt="onClick" delay="0">
                          <p:tgtEl>
                            <p:spTgt spid="200"/>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200"/>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a:solidFill>
                  <a:srgbClr val="000000"/>
                </a:solidFill>
                <a:latin typeface="Calibri"/>
              </a:rPr>
              <a:t>The welding arc</a:t>
            </a:r>
          </a:p>
        </p:txBody>
      </p:sp>
      <p:sp>
        <p:nvSpPr>
          <p:cNvPr id="202" name="TextShape 2"/>
          <p:cNvSpPr txBox="1"/>
          <p:nvPr/>
        </p:nvSpPr>
        <p:spPr>
          <a:xfrm>
            <a:off x="457200" y="1600200"/>
            <a:ext cx="4038120" cy="4525560"/>
          </a:xfrm>
          <a:prstGeom prst="rect">
            <a:avLst/>
          </a:prstGeom>
          <a:noFill/>
          <a:ln w="0">
            <a:noFill/>
          </a:ln>
        </p:spPr>
        <p:txBody>
          <a:bodyPr>
            <a:normAutofit/>
          </a:bodyPr>
          <a:lstStyle/>
          <a:p>
            <a:pPr algn="just">
              <a:lnSpc>
                <a:spcPct val="100000"/>
              </a:lnSpc>
              <a:spcBef>
                <a:spcPts val="479"/>
              </a:spcBef>
              <a:tabLst>
                <a:tab pos="0" algn="l"/>
              </a:tabLst>
            </a:pPr>
            <a:r>
              <a:rPr lang="hu-HU" sz="2400" b="0" strike="noStrike" spc="-1">
                <a:solidFill>
                  <a:srgbClr val="000000"/>
                </a:solidFill>
                <a:latin typeface="Calibri"/>
              </a:rPr>
              <a:t>The current starts to flow between the surface and the electrode. The electrons are continuosly streaming to the positive pole from the negative pole.</a:t>
            </a:r>
          </a:p>
          <a:p>
            <a:pPr algn="just">
              <a:lnSpc>
                <a:spcPct val="100000"/>
              </a:lnSpc>
              <a:spcBef>
                <a:spcPts val="479"/>
              </a:spcBef>
              <a:tabLst>
                <a:tab pos="0" algn="l"/>
              </a:tabLst>
            </a:pPr>
            <a:endParaRPr lang="hu-HU" sz="2400" b="0" strike="noStrike" spc="-1">
              <a:solidFill>
                <a:srgbClr val="000000"/>
              </a:solidFill>
              <a:latin typeface="Calibri"/>
            </a:endParaRPr>
          </a:p>
        </p:txBody>
      </p:sp>
      <p:pic>
        <p:nvPicPr>
          <p:cNvPr id="203" name="Picture 1">
            <a:hlinkClick r:id="" action="ppaction://media"/>
          </p:cNvPr>
          <p:cNvPicPr/>
          <p:nvPr>
            <a:videoFile r:link="rId2"/>
            <p:extLst>
              <p:ext uri="{DAA4B4D4-6D71-4841-9C94-3DE7FCFB9230}">
                <p14:media xmlns:p14="http://schemas.microsoft.com/office/powerpoint/2010/main" r:embed="rId1"/>
              </p:ext>
            </p:extLst>
          </p:nvPr>
        </p:nvPicPr>
        <p:blipFill>
          <a:blip r:embed="rId4"/>
        </p:blipFill>
        <p:spPr>
          <a:xfrm>
            <a:off x="4572000" y="1628640"/>
            <a:ext cx="4309560" cy="323208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203"/>
                    </p:tgtEl>
                  </p:cond>
                </p:stCondLst>
                <p:childTnLst>
                  <p:par>
                    <p:cTn id="3" fill="hold">
                      <p:stCondLst>
                        <p:cond evt="onClick" delay="0">
                          <p:tgtEl>
                            <p:spTgt spid="203"/>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20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a:solidFill>
                  <a:srgbClr val="000000"/>
                </a:solidFill>
                <a:latin typeface="Calibri"/>
              </a:rPr>
              <a:t>The welding arc</a:t>
            </a:r>
          </a:p>
        </p:txBody>
      </p:sp>
      <p:sp>
        <p:nvSpPr>
          <p:cNvPr id="205" name="TextShape 2"/>
          <p:cNvSpPr txBox="1"/>
          <p:nvPr/>
        </p:nvSpPr>
        <p:spPr>
          <a:xfrm>
            <a:off x="457200" y="1600200"/>
            <a:ext cx="4038120" cy="4525560"/>
          </a:xfrm>
          <a:prstGeom prst="rect">
            <a:avLst/>
          </a:prstGeom>
          <a:noFill/>
          <a:ln w="0">
            <a:noFill/>
          </a:ln>
        </p:spPr>
        <p:txBody>
          <a:bodyPr>
            <a:normAutofit/>
          </a:bodyPr>
          <a:lstStyle/>
          <a:p>
            <a:pPr algn="just">
              <a:lnSpc>
                <a:spcPct val="100000"/>
              </a:lnSpc>
              <a:spcBef>
                <a:spcPts val="479"/>
              </a:spcBef>
              <a:tabLst>
                <a:tab pos="0" algn="l"/>
              </a:tabLst>
            </a:pPr>
            <a:r>
              <a:rPr lang="hu-HU" sz="2400" b="0" strike="noStrike" spc="-1">
                <a:solidFill>
                  <a:srgbClr val="000000"/>
                </a:solidFill>
                <a:latin typeface="Calibri"/>
              </a:rPr>
              <a:t>In this time, when the voltage rises the arc between the electrode and the surface behaves very differently than at lower voltage. The current is stable…</a:t>
            </a:r>
          </a:p>
        </p:txBody>
      </p:sp>
      <p:pic>
        <p:nvPicPr>
          <p:cNvPr id="206" name="Picture 1">
            <a:hlinkClick r:id="" action="ppaction://media"/>
          </p:cNvPr>
          <p:cNvPicPr/>
          <p:nvPr>
            <a:videoFile r:link="rId2"/>
            <p:extLst>
              <p:ext uri="{DAA4B4D4-6D71-4841-9C94-3DE7FCFB9230}">
                <p14:media xmlns:p14="http://schemas.microsoft.com/office/powerpoint/2010/main" r:embed="rId1"/>
              </p:ext>
            </p:extLst>
          </p:nvPr>
        </p:nvPicPr>
        <p:blipFill>
          <a:blip r:embed="rId4"/>
        </p:blipFill>
        <p:spPr>
          <a:xfrm>
            <a:off x="4500000" y="1628640"/>
            <a:ext cx="4411080" cy="330840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206"/>
                    </p:tgtEl>
                  </p:cond>
                </p:stCondLst>
                <p:childTnLst>
                  <p:par>
                    <p:cTn id="3" fill="hold">
                      <p:stCondLst>
                        <p:cond evt="onClick" delay="0">
                          <p:tgtEl>
                            <p:spTgt spid="206"/>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20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xtShape 1"/>
          <p:cNvSpPr txBox="1"/>
          <p:nvPr/>
        </p:nvSpPr>
        <p:spPr>
          <a:xfrm>
            <a:off x="457200" y="274680"/>
            <a:ext cx="8229240" cy="1142640"/>
          </a:xfrm>
          <a:prstGeom prst="rect">
            <a:avLst/>
          </a:prstGeom>
          <a:noFill/>
          <a:ln w="0">
            <a:noFill/>
          </a:ln>
        </p:spPr>
        <p:txBody>
          <a:bodyPr anchor="ctr">
            <a:noAutofit/>
          </a:bodyPr>
          <a:lstStyle/>
          <a:p>
            <a:pPr>
              <a:lnSpc>
                <a:spcPct val="100000"/>
              </a:lnSpc>
            </a:pPr>
            <a:r>
              <a:rPr lang="hu-HU" sz="4400" b="0" strike="noStrike" spc="-1" dirty="0">
                <a:solidFill>
                  <a:srgbClr val="000000"/>
                </a:solidFill>
                <a:latin typeface="Calibri"/>
              </a:rPr>
              <a:t>The </a:t>
            </a:r>
            <a:r>
              <a:rPr lang="hu-HU" sz="4400" b="0" strike="noStrike" spc="-1" dirty="0" err="1">
                <a:solidFill>
                  <a:srgbClr val="000000"/>
                </a:solidFill>
                <a:latin typeface="Calibri"/>
              </a:rPr>
              <a:t>welding</a:t>
            </a:r>
            <a:r>
              <a:rPr lang="hu-HU" sz="4400" b="0" strike="noStrike" spc="-1" dirty="0">
                <a:solidFill>
                  <a:srgbClr val="000000"/>
                </a:solidFill>
                <a:latin typeface="Calibri"/>
              </a:rPr>
              <a:t> arc</a:t>
            </a:r>
          </a:p>
        </p:txBody>
      </p:sp>
      <p:sp>
        <p:nvSpPr>
          <p:cNvPr id="208" name="TextShape 2"/>
          <p:cNvSpPr txBox="1"/>
          <p:nvPr/>
        </p:nvSpPr>
        <p:spPr>
          <a:xfrm>
            <a:off x="457200" y="1600200"/>
            <a:ext cx="4038120" cy="4525560"/>
          </a:xfrm>
          <a:prstGeom prst="rect">
            <a:avLst/>
          </a:prstGeom>
          <a:noFill/>
          <a:ln w="0">
            <a:noFill/>
          </a:ln>
        </p:spPr>
        <p:txBody>
          <a:bodyPr>
            <a:normAutofit/>
          </a:bodyPr>
          <a:lstStyle/>
          <a:p>
            <a:pPr>
              <a:lnSpc>
                <a:spcPct val="100000"/>
              </a:lnSpc>
              <a:spcBef>
                <a:spcPts val="479"/>
              </a:spcBef>
              <a:tabLst>
                <a:tab pos="0" algn="l"/>
              </a:tabLst>
            </a:pPr>
            <a:r>
              <a:rPr lang="hu-HU" sz="2400" b="0" strike="noStrike" spc="-1">
                <a:solidFill>
                  <a:srgbClr val="000000"/>
                </a:solidFill>
                <a:latin typeface="Calibri"/>
              </a:rPr>
              <a:t>The arc is born. There is a very high electric resistance along the few millimeters distance thus the electricity transfoms into heat. </a:t>
            </a:r>
          </a:p>
        </p:txBody>
      </p:sp>
      <p:pic>
        <p:nvPicPr>
          <p:cNvPr id="209" name="Picture 1">
            <a:hlinkClick r:id="" action="ppaction://media"/>
          </p:cNvPr>
          <p:cNvPicPr/>
          <p:nvPr>
            <a:videoFile r:link="rId2"/>
            <p:extLst>
              <p:ext uri="{DAA4B4D4-6D71-4841-9C94-3DE7FCFB9230}">
                <p14:media xmlns:p14="http://schemas.microsoft.com/office/powerpoint/2010/main" r:embed="rId1"/>
              </p:ext>
            </p:extLst>
          </p:nvPr>
        </p:nvPicPr>
        <p:blipFill>
          <a:blip r:embed="rId4"/>
        </p:blipFill>
        <p:spPr>
          <a:xfrm>
            <a:off x="4500000" y="1628640"/>
            <a:ext cx="4512240" cy="338400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evt="onClick" delay="0">
                    <p:tgtEl>
                      <p:spTgt spid="209"/>
                    </p:tgtEl>
                  </p:cond>
                </p:stCondLst>
                <p:childTnLst>
                  <p:par>
                    <p:cTn id="3" fill="hold">
                      <p:stCondLst>
                        <p:cond evt="onClick" delay="0">
                          <p:tgtEl>
                            <p:spTgt spid="209"/>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209"/>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extShape 2"/>
          <p:cNvSpPr txBox="1"/>
          <p:nvPr/>
        </p:nvSpPr>
        <p:spPr>
          <a:xfrm>
            <a:off x="457200" y="1600200"/>
            <a:ext cx="4038120" cy="4525560"/>
          </a:xfrm>
          <a:prstGeom prst="rect">
            <a:avLst/>
          </a:prstGeom>
          <a:noFill/>
          <a:ln w="0">
            <a:noFill/>
          </a:ln>
        </p:spPr>
        <p:txBody>
          <a:bodyPr>
            <a:normAutofit/>
          </a:bodyPr>
          <a:lstStyle/>
          <a:p>
            <a:pPr algn="just">
              <a:lnSpc>
                <a:spcPct val="100000"/>
              </a:lnSpc>
              <a:spcBef>
                <a:spcPts val="479"/>
              </a:spcBef>
              <a:tabLst>
                <a:tab pos="0" algn="l"/>
              </a:tabLst>
            </a:pPr>
            <a:r>
              <a:rPr lang="hu-HU" sz="2400" b="0" strike="noStrike" spc="-1" dirty="0">
                <a:solidFill>
                  <a:srgbClr val="000000"/>
                </a:solidFill>
                <a:latin typeface="Calibri"/>
              </a:rPr>
              <a:t>The </a:t>
            </a:r>
            <a:r>
              <a:rPr lang="hu-HU" sz="2400" b="0" strike="noStrike" spc="-1" dirty="0" err="1">
                <a:solidFill>
                  <a:srgbClr val="000000"/>
                </a:solidFill>
                <a:latin typeface="Calibri"/>
              </a:rPr>
              <a:t>highest</a:t>
            </a:r>
            <a:r>
              <a:rPr lang="hu-HU" sz="2400" b="0" strike="noStrike" spc="-1" dirty="0">
                <a:solidFill>
                  <a:srgbClr val="000000"/>
                </a:solidFill>
                <a:latin typeface="Calibri"/>
              </a:rPr>
              <a:t> </a:t>
            </a:r>
            <a:r>
              <a:rPr lang="hu-HU" sz="2400" b="0" strike="noStrike" spc="-1" dirty="0" err="1">
                <a:solidFill>
                  <a:srgbClr val="000000"/>
                </a:solidFill>
                <a:latin typeface="Calibri"/>
              </a:rPr>
              <a:t>temperature</a:t>
            </a:r>
            <a:r>
              <a:rPr lang="hu-HU" sz="2400" b="0" strike="noStrike" spc="-1" dirty="0">
                <a:solidFill>
                  <a:srgbClr val="000000"/>
                </a:solidFill>
                <a:latin typeface="Calibri"/>
              </a:rPr>
              <a:t> </a:t>
            </a:r>
            <a:r>
              <a:rPr lang="hu-HU" sz="2400" b="0" strike="noStrike" spc="-1" dirty="0" err="1">
                <a:solidFill>
                  <a:srgbClr val="000000"/>
                </a:solidFill>
                <a:latin typeface="Calibri"/>
              </a:rPr>
              <a:t>arises</a:t>
            </a:r>
            <a:r>
              <a:rPr lang="hu-HU" sz="2400" b="0" strike="noStrike" spc="-1" dirty="0">
                <a:solidFill>
                  <a:srgbClr val="000000"/>
                </a:solidFill>
                <a:latin typeface="Calibri"/>
              </a:rPr>
              <a:t> </a:t>
            </a:r>
            <a:r>
              <a:rPr lang="hu-HU" sz="2400" b="0" strike="noStrike" spc="-1" dirty="0" err="1">
                <a:solidFill>
                  <a:srgbClr val="000000"/>
                </a:solidFill>
                <a:latin typeface="Calibri"/>
              </a:rPr>
              <a:t>on</a:t>
            </a:r>
            <a:r>
              <a:rPr lang="hu-HU" sz="2400" b="0" strike="noStrike" spc="-1" dirty="0">
                <a:solidFill>
                  <a:srgbClr val="000000"/>
                </a:solidFill>
                <a:latin typeface="Calibri"/>
              </a:rPr>
              <a:t> </a:t>
            </a:r>
            <a:r>
              <a:rPr lang="hu-HU" sz="2400" b="0" strike="noStrike" spc="-1" dirty="0" err="1">
                <a:solidFill>
                  <a:srgbClr val="000000"/>
                </a:solidFill>
                <a:latin typeface="Calibri"/>
              </a:rPr>
              <a:t>the</a:t>
            </a:r>
            <a:r>
              <a:rPr lang="hu-HU" sz="2400" b="0" strike="noStrike" spc="-1" dirty="0">
                <a:solidFill>
                  <a:srgbClr val="000000"/>
                </a:solidFill>
                <a:latin typeface="Calibri"/>
              </a:rPr>
              <a:t> </a:t>
            </a:r>
            <a:r>
              <a:rPr lang="hu-HU" sz="2400" b="0" strike="noStrike" spc="-1" dirty="0" err="1">
                <a:solidFill>
                  <a:srgbClr val="000000"/>
                </a:solidFill>
                <a:latin typeface="Calibri"/>
              </a:rPr>
              <a:t>positive</a:t>
            </a:r>
            <a:r>
              <a:rPr lang="hu-HU" sz="2400" b="0" strike="noStrike" spc="-1" dirty="0">
                <a:solidFill>
                  <a:srgbClr val="000000"/>
                </a:solidFill>
                <a:latin typeface="Calibri"/>
              </a:rPr>
              <a:t> </a:t>
            </a:r>
            <a:r>
              <a:rPr lang="hu-HU" sz="2400" b="0" strike="noStrike" spc="-1" dirty="0" err="1">
                <a:solidFill>
                  <a:srgbClr val="000000"/>
                </a:solidFill>
                <a:latin typeface="Calibri"/>
              </a:rPr>
              <a:t>pole</a:t>
            </a:r>
            <a:r>
              <a:rPr lang="hu-HU" sz="2400" b="0" strike="noStrike" spc="-1" dirty="0">
                <a:solidFill>
                  <a:srgbClr val="000000"/>
                </a:solidFill>
                <a:latin typeface="Calibri"/>
              </a:rPr>
              <a:t> </a:t>
            </a:r>
            <a:r>
              <a:rPr lang="hu-HU" sz="2400" b="0" strike="noStrike" spc="-1" dirty="0" err="1">
                <a:solidFill>
                  <a:srgbClr val="000000"/>
                </a:solidFill>
                <a:latin typeface="Calibri"/>
              </a:rPr>
              <a:t>that</a:t>
            </a:r>
            <a:r>
              <a:rPr lang="hu-HU" sz="2400" b="0" strike="noStrike" spc="-1" dirty="0">
                <a:solidFill>
                  <a:srgbClr val="000000"/>
                </a:solidFill>
                <a:latin typeface="Calibri"/>
              </a:rPr>
              <a:t> is </a:t>
            </a:r>
            <a:r>
              <a:rPr lang="hu-HU" sz="2400" b="0" strike="noStrike" spc="-1" dirty="0" err="1">
                <a:solidFill>
                  <a:srgbClr val="000000"/>
                </a:solidFill>
                <a:latin typeface="Calibri"/>
              </a:rPr>
              <a:t>the</a:t>
            </a:r>
            <a:r>
              <a:rPr lang="hu-HU" sz="2400" b="0" strike="noStrike" spc="-1" dirty="0">
                <a:solidFill>
                  <a:srgbClr val="000000"/>
                </a:solidFill>
                <a:latin typeface="Calibri"/>
              </a:rPr>
              <a:t> </a:t>
            </a:r>
            <a:r>
              <a:rPr lang="hu-HU" sz="2400" b="0" strike="noStrike" spc="-1" dirty="0" err="1">
                <a:solidFill>
                  <a:srgbClr val="000000"/>
                </a:solidFill>
                <a:latin typeface="Calibri"/>
              </a:rPr>
              <a:t>base</a:t>
            </a:r>
            <a:r>
              <a:rPr lang="hu-HU" sz="2400" b="0" strike="noStrike" spc="-1" dirty="0">
                <a:solidFill>
                  <a:srgbClr val="000000"/>
                </a:solidFill>
                <a:latin typeface="Calibri"/>
              </a:rPr>
              <a:t> </a:t>
            </a:r>
            <a:r>
              <a:rPr lang="hu-HU" sz="2400" b="0" strike="noStrike" spc="-1" dirty="0" err="1">
                <a:solidFill>
                  <a:srgbClr val="000000"/>
                </a:solidFill>
                <a:latin typeface="Calibri"/>
              </a:rPr>
              <a:t>material</a:t>
            </a:r>
            <a:r>
              <a:rPr lang="hu-HU" sz="2400" b="0" strike="noStrike" spc="-1" dirty="0">
                <a:solidFill>
                  <a:srgbClr val="000000"/>
                </a:solidFill>
                <a:latin typeface="Calibri"/>
              </a:rPr>
              <a:t>.</a:t>
            </a:r>
          </a:p>
          <a:p>
            <a:pPr algn="just">
              <a:lnSpc>
                <a:spcPct val="100000"/>
              </a:lnSpc>
              <a:spcBef>
                <a:spcPts val="479"/>
              </a:spcBef>
              <a:tabLst>
                <a:tab pos="0" algn="l"/>
              </a:tabLst>
            </a:pPr>
            <a:r>
              <a:rPr lang="hu-HU" sz="2400" b="0" strike="noStrike" spc="-1" dirty="0">
                <a:solidFill>
                  <a:srgbClr val="000000"/>
                </a:solidFill>
                <a:latin typeface="Calibri"/>
              </a:rPr>
              <a:t>The metal </a:t>
            </a:r>
            <a:r>
              <a:rPr lang="hu-HU" sz="2400" b="0" strike="noStrike" spc="-1" dirty="0" err="1">
                <a:solidFill>
                  <a:srgbClr val="000000"/>
                </a:solidFill>
                <a:latin typeface="Calibri"/>
              </a:rPr>
              <a:t>melts</a:t>
            </a:r>
            <a:r>
              <a:rPr lang="hu-HU" sz="2400" b="0" strike="noStrike" spc="-1" dirty="0">
                <a:solidFill>
                  <a:srgbClr val="000000"/>
                </a:solidFill>
                <a:latin typeface="Calibri"/>
              </a:rPr>
              <a:t> in </a:t>
            </a:r>
            <a:r>
              <a:rPr lang="hu-HU" sz="2400" b="0" strike="noStrike" spc="-1" dirty="0" err="1">
                <a:solidFill>
                  <a:srgbClr val="000000"/>
                </a:solidFill>
                <a:latin typeface="Calibri"/>
              </a:rPr>
              <a:t>great</a:t>
            </a:r>
            <a:r>
              <a:rPr lang="hu-HU" sz="2400" b="0" strike="noStrike" spc="-1" dirty="0">
                <a:solidFill>
                  <a:srgbClr val="000000"/>
                </a:solidFill>
                <a:latin typeface="Calibri"/>
              </a:rPr>
              <a:t> part </a:t>
            </a:r>
            <a:r>
              <a:rPr lang="hu-HU" sz="2400" b="0" strike="noStrike" spc="-1" dirty="0" err="1">
                <a:solidFill>
                  <a:srgbClr val="000000"/>
                </a:solidFill>
                <a:latin typeface="Calibri"/>
              </a:rPr>
              <a:t>due</a:t>
            </a:r>
            <a:r>
              <a:rPr lang="hu-HU" sz="2400" b="0" strike="noStrike" spc="-1" dirty="0">
                <a:solidFill>
                  <a:srgbClr val="000000"/>
                </a:solidFill>
                <a:latin typeface="Calibri"/>
              </a:rPr>
              <a:t> </a:t>
            </a:r>
            <a:r>
              <a:rPr lang="hu-HU" sz="2400" b="0" strike="noStrike" spc="-1" dirty="0" err="1">
                <a:solidFill>
                  <a:srgbClr val="000000"/>
                </a:solidFill>
                <a:latin typeface="Calibri"/>
              </a:rPr>
              <a:t>to</a:t>
            </a:r>
            <a:r>
              <a:rPr lang="hu-HU" sz="2400" b="0" strike="noStrike" spc="-1" dirty="0">
                <a:solidFill>
                  <a:srgbClr val="000000"/>
                </a:solidFill>
                <a:latin typeface="Calibri"/>
              </a:rPr>
              <a:t> </a:t>
            </a:r>
            <a:r>
              <a:rPr lang="hu-HU" sz="2400" b="0" strike="noStrike" spc="-1" dirty="0" err="1">
                <a:solidFill>
                  <a:srgbClr val="000000"/>
                </a:solidFill>
                <a:latin typeface="Calibri"/>
              </a:rPr>
              <a:t>the</a:t>
            </a:r>
            <a:r>
              <a:rPr lang="hu-HU" sz="2400" b="0" strike="noStrike" spc="-1" dirty="0">
                <a:solidFill>
                  <a:srgbClr val="000000"/>
                </a:solidFill>
                <a:latin typeface="Calibri"/>
              </a:rPr>
              <a:t> </a:t>
            </a:r>
            <a:r>
              <a:rPr lang="hu-HU" sz="2400" b="0" strike="noStrike" spc="-1" dirty="0" err="1">
                <a:solidFill>
                  <a:srgbClr val="000000"/>
                </a:solidFill>
                <a:latin typeface="Calibri"/>
              </a:rPr>
              <a:t>heat</a:t>
            </a:r>
            <a:r>
              <a:rPr lang="hu-HU" sz="2400" b="0" strike="noStrike" spc="-1" dirty="0">
                <a:solidFill>
                  <a:srgbClr val="000000"/>
                </a:solidFill>
                <a:latin typeface="Calibri"/>
              </a:rPr>
              <a:t> of </a:t>
            </a:r>
            <a:r>
              <a:rPr lang="hu-HU" sz="2400" b="0" strike="noStrike" spc="-1" dirty="0" err="1">
                <a:solidFill>
                  <a:srgbClr val="000000"/>
                </a:solidFill>
                <a:latin typeface="Calibri"/>
              </a:rPr>
              <a:t>the</a:t>
            </a:r>
            <a:r>
              <a:rPr lang="hu-HU" sz="2400" b="0" strike="noStrike" spc="-1" dirty="0">
                <a:solidFill>
                  <a:srgbClr val="000000"/>
                </a:solidFill>
                <a:latin typeface="Calibri"/>
              </a:rPr>
              <a:t> arc.</a:t>
            </a:r>
          </a:p>
          <a:p>
            <a:pPr algn="just">
              <a:lnSpc>
                <a:spcPct val="100000"/>
              </a:lnSpc>
              <a:spcBef>
                <a:spcPts val="479"/>
              </a:spcBef>
              <a:tabLst>
                <a:tab pos="0" algn="l"/>
              </a:tabLst>
            </a:pPr>
            <a:r>
              <a:rPr lang="hu-HU" sz="2400" b="0" strike="noStrike" spc="-1" dirty="0" err="1">
                <a:solidFill>
                  <a:srgbClr val="000000"/>
                </a:solidFill>
                <a:latin typeface="Calibri"/>
              </a:rPr>
              <a:t>Simultaneously</a:t>
            </a:r>
            <a:r>
              <a:rPr lang="hu-HU" sz="2400" b="0" strike="noStrike" spc="-1" dirty="0">
                <a:solidFill>
                  <a:srgbClr val="000000"/>
                </a:solidFill>
                <a:latin typeface="Calibri"/>
              </a:rPr>
              <a:t> </a:t>
            </a:r>
            <a:r>
              <a:rPr lang="hu-HU" sz="2400" b="0" strike="noStrike" spc="-1" dirty="0" err="1">
                <a:solidFill>
                  <a:srgbClr val="000000"/>
                </a:solidFill>
                <a:latin typeface="Calibri"/>
              </a:rPr>
              <a:t>the</a:t>
            </a:r>
            <a:r>
              <a:rPr lang="hu-HU" sz="2400" b="0" strike="noStrike" spc="-1" dirty="0">
                <a:solidFill>
                  <a:srgbClr val="000000"/>
                </a:solidFill>
                <a:latin typeface="Calibri"/>
              </a:rPr>
              <a:t> </a:t>
            </a:r>
            <a:r>
              <a:rPr lang="hu-HU" sz="2400" b="0" strike="noStrike" spc="-1" dirty="0" err="1">
                <a:solidFill>
                  <a:srgbClr val="000000"/>
                </a:solidFill>
                <a:latin typeface="Calibri"/>
              </a:rPr>
              <a:t>heat</a:t>
            </a:r>
            <a:r>
              <a:rPr lang="hu-HU" sz="2400" b="0" strike="noStrike" spc="-1" dirty="0">
                <a:solidFill>
                  <a:srgbClr val="000000"/>
                </a:solidFill>
                <a:latin typeface="Calibri"/>
              </a:rPr>
              <a:t> </a:t>
            </a:r>
            <a:r>
              <a:rPr lang="hu-HU" sz="2400" b="0" strike="noStrike" spc="-1" dirty="0" err="1">
                <a:solidFill>
                  <a:srgbClr val="000000"/>
                </a:solidFill>
                <a:latin typeface="Calibri"/>
              </a:rPr>
              <a:t>increases</a:t>
            </a:r>
            <a:r>
              <a:rPr lang="hu-HU" sz="2400" b="0" strike="noStrike" spc="-1" dirty="0">
                <a:solidFill>
                  <a:srgbClr val="000000"/>
                </a:solidFill>
                <a:latin typeface="Calibri"/>
              </a:rPr>
              <a:t> </a:t>
            </a:r>
            <a:r>
              <a:rPr lang="hu-HU" sz="2400" b="0" strike="noStrike" spc="-1" dirty="0" err="1">
                <a:solidFill>
                  <a:srgbClr val="000000"/>
                </a:solidFill>
                <a:latin typeface="Calibri"/>
              </a:rPr>
              <a:t>the</a:t>
            </a:r>
            <a:r>
              <a:rPr lang="hu-HU" sz="2400" b="0" strike="noStrike" spc="-1" dirty="0">
                <a:solidFill>
                  <a:srgbClr val="000000"/>
                </a:solidFill>
                <a:latin typeface="Calibri"/>
              </a:rPr>
              <a:t> </a:t>
            </a:r>
            <a:r>
              <a:rPr lang="hu-HU" sz="2400" b="0" strike="noStrike" spc="-1" dirty="0" err="1">
                <a:solidFill>
                  <a:srgbClr val="000000"/>
                </a:solidFill>
                <a:latin typeface="Calibri"/>
              </a:rPr>
              <a:t>inonisation</a:t>
            </a:r>
            <a:r>
              <a:rPr lang="hu-HU" sz="2400" b="0" strike="noStrike" spc="-1" dirty="0">
                <a:solidFill>
                  <a:srgbClr val="000000"/>
                </a:solidFill>
                <a:latin typeface="Calibri"/>
              </a:rPr>
              <a:t> of </a:t>
            </a:r>
            <a:r>
              <a:rPr lang="hu-HU" sz="2400" b="0" strike="noStrike" spc="-1" dirty="0" err="1">
                <a:solidFill>
                  <a:srgbClr val="000000"/>
                </a:solidFill>
                <a:latin typeface="Calibri"/>
              </a:rPr>
              <a:t>the</a:t>
            </a:r>
            <a:r>
              <a:rPr lang="hu-HU" sz="2400" b="0" strike="noStrike" spc="-1" dirty="0">
                <a:solidFill>
                  <a:srgbClr val="000000"/>
                </a:solidFill>
                <a:latin typeface="Calibri"/>
              </a:rPr>
              <a:t> </a:t>
            </a:r>
            <a:r>
              <a:rPr lang="hu-HU" sz="2400" b="0" strike="noStrike" spc="-1" dirty="0" err="1">
                <a:solidFill>
                  <a:srgbClr val="000000"/>
                </a:solidFill>
                <a:latin typeface="Calibri"/>
              </a:rPr>
              <a:t>gas</a:t>
            </a:r>
            <a:r>
              <a:rPr lang="hu-HU" sz="2400" b="0" strike="noStrike" spc="-1" dirty="0">
                <a:solidFill>
                  <a:srgbClr val="000000"/>
                </a:solidFill>
                <a:latin typeface="Calibri"/>
              </a:rPr>
              <a:t> </a:t>
            </a:r>
            <a:r>
              <a:rPr lang="hu-HU" sz="2400" spc="-1" dirty="0" err="1">
                <a:solidFill>
                  <a:srgbClr val="000000"/>
                </a:solidFill>
                <a:latin typeface="Calibri"/>
              </a:rPr>
              <a:t>so</a:t>
            </a:r>
            <a:r>
              <a:rPr lang="hu-HU" sz="2400" spc="-1" dirty="0">
                <a:solidFill>
                  <a:srgbClr val="000000"/>
                </a:solidFill>
                <a:latin typeface="Calibri"/>
              </a:rPr>
              <a:t> </a:t>
            </a:r>
            <a:r>
              <a:rPr lang="hu-HU" sz="2400" spc="-1" dirty="0" err="1">
                <a:solidFill>
                  <a:srgbClr val="000000"/>
                </a:solidFill>
                <a:latin typeface="Calibri"/>
              </a:rPr>
              <a:t>its</a:t>
            </a:r>
            <a:r>
              <a:rPr lang="hu-HU" sz="2400" spc="-1" dirty="0">
                <a:solidFill>
                  <a:srgbClr val="000000"/>
                </a:solidFill>
                <a:latin typeface="Calibri"/>
              </a:rPr>
              <a:t> </a:t>
            </a:r>
            <a:r>
              <a:rPr lang="hu-HU" sz="2400" spc="-1" dirty="0" err="1">
                <a:solidFill>
                  <a:srgbClr val="000000"/>
                </a:solidFill>
                <a:latin typeface="Calibri"/>
              </a:rPr>
              <a:t>conductivity</a:t>
            </a:r>
            <a:r>
              <a:rPr lang="hu-HU" sz="2400" spc="-1" dirty="0">
                <a:solidFill>
                  <a:srgbClr val="000000"/>
                </a:solidFill>
                <a:latin typeface="Calibri"/>
              </a:rPr>
              <a:t> </a:t>
            </a:r>
            <a:r>
              <a:rPr lang="hu-HU" sz="2400" spc="-1" dirty="0" err="1">
                <a:solidFill>
                  <a:srgbClr val="000000"/>
                </a:solidFill>
                <a:latin typeface="Calibri"/>
              </a:rPr>
              <a:t>increases</a:t>
            </a:r>
            <a:r>
              <a:rPr lang="hu-HU" sz="2400" spc="-1">
                <a:solidFill>
                  <a:srgbClr val="000000"/>
                </a:solidFill>
                <a:latin typeface="Calibri"/>
              </a:rPr>
              <a:t>.</a:t>
            </a:r>
            <a:r>
              <a:rPr lang="hu-HU" sz="2400" b="0" strike="noStrike" spc="-1">
                <a:solidFill>
                  <a:srgbClr val="000000"/>
                </a:solidFill>
                <a:latin typeface="Calibri"/>
              </a:rPr>
              <a:t> </a:t>
            </a:r>
            <a:endParaRPr lang="hu-HU" sz="2400" b="0" strike="noStrike" spc="-1" dirty="0">
              <a:solidFill>
                <a:srgbClr val="000000"/>
              </a:solidFill>
              <a:latin typeface="Calibri"/>
            </a:endParaRPr>
          </a:p>
        </p:txBody>
      </p:sp>
      <p:pic>
        <p:nvPicPr>
          <p:cNvPr id="212" name="Picture 1">
            <a:hlinkClick r:id="" action="ppaction://media"/>
          </p:cNvPr>
          <p:cNvPicPr/>
          <p:nvPr>
            <a:videoFile r:link="rId2"/>
            <p:extLst>
              <p:ext uri="{DAA4B4D4-6D71-4841-9C94-3DE7FCFB9230}">
                <p14:media xmlns:p14="http://schemas.microsoft.com/office/powerpoint/2010/main" r:embed="rId1"/>
              </p:ext>
            </p:extLst>
          </p:nvPr>
        </p:nvPicPr>
        <p:blipFill>
          <a:blip r:embed="rId4"/>
        </p:blipFill>
        <p:spPr>
          <a:xfrm>
            <a:off x="4500000" y="1628640"/>
            <a:ext cx="4483080" cy="3362400"/>
          </a:xfrm>
          <a:prstGeom prst="rect">
            <a:avLst/>
          </a:prstGeom>
          <a:ln w="0">
            <a:noFill/>
          </a:ln>
        </p:spPr>
      </p:pic>
      <p:sp>
        <p:nvSpPr>
          <p:cNvPr id="5" name="TextShape 1">
            <a:extLst>
              <a:ext uri="{FF2B5EF4-FFF2-40B4-BE49-F238E27FC236}">
                <a16:creationId xmlns:a16="http://schemas.microsoft.com/office/drawing/2014/main" id="{28770CB0-5BC8-4084-8BE1-925D99C3EF5D}"/>
              </a:ext>
            </a:extLst>
          </p:cNvPr>
          <p:cNvSpPr txBox="1"/>
          <p:nvPr/>
        </p:nvSpPr>
        <p:spPr>
          <a:xfrm>
            <a:off x="609600" y="427080"/>
            <a:ext cx="8229240" cy="1142640"/>
          </a:xfrm>
          <a:prstGeom prst="rect">
            <a:avLst/>
          </a:prstGeom>
          <a:noFill/>
          <a:ln w="0">
            <a:noFill/>
          </a:ln>
        </p:spPr>
        <p:txBody>
          <a:bodyPr anchor="ctr">
            <a:noAutofit/>
          </a:bodyPr>
          <a:lstStyle/>
          <a:p>
            <a:pPr>
              <a:lnSpc>
                <a:spcPct val="100000"/>
              </a:lnSpc>
            </a:pPr>
            <a:r>
              <a:rPr lang="hu-HU" sz="4400" b="0" strike="noStrike" spc="-1" dirty="0">
                <a:solidFill>
                  <a:srgbClr val="000000"/>
                </a:solidFill>
                <a:latin typeface="Calibri"/>
              </a:rPr>
              <a:t>The </a:t>
            </a:r>
            <a:r>
              <a:rPr lang="hu-HU" sz="4400" b="0" strike="noStrike" spc="-1" dirty="0" err="1">
                <a:solidFill>
                  <a:srgbClr val="000000"/>
                </a:solidFill>
                <a:latin typeface="Calibri"/>
              </a:rPr>
              <a:t>welding</a:t>
            </a:r>
            <a:r>
              <a:rPr lang="hu-HU" sz="4400" b="0" strike="noStrike" spc="-1" dirty="0">
                <a:solidFill>
                  <a:srgbClr val="000000"/>
                </a:solidFill>
                <a:latin typeface="Calibri"/>
              </a:rPr>
              <a:t> arc</a:t>
            </a:r>
          </a:p>
        </p:txBody>
      </p:sp>
    </p:spTree>
  </p:cSld>
  <p:clrMapOvr>
    <a:masterClrMapping/>
  </p:clrMapOvr>
  <p:timing>
    <p:tnLst>
      <p:par>
        <p:cTn id="1" dur="indefinite" restart="never" nodeType="tmRoot">
          <p:childTnLst>
            <p:seq>
              <p:cTn id="2" restart="whenNotActive" fill="hold" nodeType="interactiveSeq">
                <p:stCondLst>
                  <p:cond evt="onClick" delay="0">
                    <p:tgtEl>
                      <p:spTgt spid="212"/>
                    </p:tgtEl>
                  </p:cond>
                </p:stCondLst>
                <p:childTnLst>
                  <p:par>
                    <p:cTn id="3" fill="hold">
                      <p:stCondLst>
                        <p:cond evt="onClick" delay="0">
                          <p:tgtEl>
                            <p:spTgt spid="212"/>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21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Shape 1"/>
          <p:cNvSpPr txBox="1"/>
          <p:nvPr/>
        </p:nvSpPr>
        <p:spPr>
          <a:xfrm>
            <a:off x="457200" y="274680"/>
            <a:ext cx="8229240" cy="1142640"/>
          </a:xfrm>
          <a:prstGeom prst="rect">
            <a:avLst/>
          </a:prstGeom>
          <a:noFill/>
          <a:ln w="0">
            <a:noFill/>
          </a:ln>
        </p:spPr>
        <p:txBody>
          <a:bodyPr anchor="ctr">
            <a:noAutofit/>
          </a:bodyPr>
          <a:lstStyle/>
          <a:p>
            <a:pPr algn="ctr">
              <a:lnSpc>
                <a:spcPct val="100000"/>
              </a:lnSpc>
            </a:pPr>
            <a:r>
              <a:rPr lang="hu-HU" sz="4400" b="1" strike="noStrike" spc="-1">
                <a:solidFill>
                  <a:srgbClr val="000000"/>
                </a:solidFill>
                <a:latin typeface="Calibri"/>
              </a:rPr>
              <a:t>Electric Arc Welding</a:t>
            </a:r>
            <a:endParaRPr lang="hu-HU" sz="4400" b="0" strike="noStrike" spc="-1">
              <a:solidFill>
                <a:srgbClr val="000000"/>
              </a:solidFill>
              <a:latin typeface="Calibri"/>
            </a:endParaRPr>
          </a:p>
        </p:txBody>
      </p:sp>
      <p:sp>
        <p:nvSpPr>
          <p:cNvPr id="135" name="TextShape 2"/>
          <p:cNvSpPr txBox="1"/>
          <p:nvPr/>
        </p:nvSpPr>
        <p:spPr>
          <a:xfrm>
            <a:off x="457200" y="1600200"/>
            <a:ext cx="3826440" cy="4525560"/>
          </a:xfrm>
          <a:prstGeom prst="rect">
            <a:avLst/>
          </a:prstGeom>
          <a:noFill/>
          <a:ln w="0">
            <a:noFill/>
          </a:ln>
        </p:spPr>
        <p:txBody>
          <a:bodyPr>
            <a:normAutofit/>
          </a:bodyPr>
          <a:lstStyle/>
          <a:p>
            <a:pPr>
              <a:lnSpc>
                <a:spcPct val="100000"/>
              </a:lnSpc>
              <a:spcBef>
                <a:spcPts val="479"/>
              </a:spcBef>
              <a:tabLst>
                <a:tab pos="0" algn="l"/>
              </a:tabLst>
            </a:pPr>
            <a:r>
              <a:rPr lang="hu-HU" sz="2400" b="0" strike="noStrike" spc="-1">
                <a:solidFill>
                  <a:srgbClr val="000000"/>
                </a:solidFill>
                <a:latin typeface="Calibri"/>
              </a:rPr>
              <a:t>There are numerous arc welding procedures. See these four procedures. </a:t>
            </a:r>
          </a:p>
          <a:p>
            <a:pPr marL="343080" indent="-342720">
              <a:lnSpc>
                <a:spcPct val="100000"/>
              </a:lnSpc>
              <a:spcBef>
                <a:spcPts val="479"/>
              </a:spcBef>
              <a:tabLst>
                <a:tab pos="0" algn="l"/>
              </a:tabLst>
            </a:pPr>
            <a:r>
              <a:rPr lang="hu-HU" sz="2400" b="1" strike="noStrike" spc="-1">
                <a:solidFill>
                  <a:srgbClr val="FF0000"/>
                </a:solidFill>
                <a:latin typeface="Calibri"/>
              </a:rPr>
              <a:t>Wich is NOT arc welding procedure?</a:t>
            </a:r>
            <a:endParaRPr lang="hu-HU" sz="2400" b="0" strike="noStrike" spc="-1">
              <a:solidFill>
                <a:srgbClr val="000000"/>
              </a:solidFill>
              <a:latin typeface="Calibri"/>
            </a:endParaRPr>
          </a:p>
          <a:p>
            <a:pPr marL="343080" indent="-342720">
              <a:lnSpc>
                <a:spcPct val="100000"/>
              </a:lnSpc>
              <a:spcBef>
                <a:spcPts val="479"/>
              </a:spcBef>
              <a:tabLst>
                <a:tab pos="0" algn="l"/>
              </a:tabLst>
            </a:pPr>
            <a:r>
              <a:rPr lang="hu-HU" sz="2400" b="0" strike="noStrike" spc="-1">
                <a:solidFill>
                  <a:srgbClr val="000000"/>
                </a:solidFill>
                <a:latin typeface="Calibri"/>
              </a:rPr>
              <a:t>1. MiG/MAG welding</a:t>
            </a:r>
          </a:p>
          <a:p>
            <a:pPr marL="343080" indent="-342720">
              <a:lnSpc>
                <a:spcPct val="100000"/>
              </a:lnSpc>
              <a:spcBef>
                <a:spcPts val="479"/>
              </a:spcBef>
              <a:tabLst>
                <a:tab pos="0" algn="l"/>
              </a:tabLst>
            </a:pPr>
            <a:r>
              <a:rPr lang="hu-HU" sz="2400" b="0" strike="noStrike" spc="-1">
                <a:solidFill>
                  <a:srgbClr val="000000"/>
                </a:solidFill>
                <a:latin typeface="Calibri"/>
              </a:rPr>
              <a:t>2. Gas welding</a:t>
            </a:r>
          </a:p>
          <a:p>
            <a:pPr marL="343080" indent="-342720">
              <a:lnSpc>
                <a:spcPct val="100000"/>
              </a:lnSpc>
              <a:spcBef>
                <a:spcPts val="479"/>
              </a:spcBef>
              <a:tabLst>
                <a:tab pos="0" algn="l"/>
              </a:tabLst>
            </a:pPr>
            <a:r>
              <a:rPr lang="hu-HU" sz="2400" b="0" strike="noStrike" spc="-1">
                <a:solidFill>
                  <a:srgbClr val="000000"/>
                </a:solidFill>
                <a:latin typeface="Calibri"/>
              </a:rPr>
              <a:t>3. Shielded metal arc welding</a:t>
            </a:r>
          </a:p>
          <a:p>
            <a:pPr marL="343080" indent="-342720">
              <a:lnSpc>
                <a:spcPct val="100000"/>
              </a:lnSpc>
              <a:spcBef>
                <a:spcPts val="479"/>
              </a:spcBef>
              <a:tabLst>
                <a:tab pos="0" algn="l"/>
              </a:tabLst>
            </a:pPr>
            <a:r>
              <a:rPr lang="hu-HU" sz="2400" b="0" strike="noStrike" spc="-1">
                <a:solidFill>
                  <a:srgbClr val="000000"/>
                </a:solidFill>
                <a:latin typeface="Calibri"/>
              </a:rPr>
              <a:t>4. Submerged arc welding</a:t>
            </a:r>
          </a:p>
        </p:txBody>
      </p:sp>
      <p:pic>
        <p:nvPicPr>
          <p:cNvPr id="136" name="Kép 3" descr="210compolassen.jpg"/>
          <p:cNvPicPr/>
          <p:nvPr/>
        </p:nvPicPr>
        <p:blipFill>
          <a:blip r:embed="rId2"/>
          <a:stretch/>
        </p:blipFill>
        <p:spPr>
          <a:xfrm>
            <a:off x="4428000" y="1772640"/>
            <a:ext cx="4571640" cy="365724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457200" y="274680"/>
            <a:ext cx="8229240" cy="1142640"/>
          </a:xfrm>
          <a:prstGeom prst="rect">
            <a:avLst/>
          </a:prstGeom>
          <a:noFill/>
          <a:ln w="0">
            <a:noFill/>
          </a:ln>
        </p:spPr>
        <p:txBody>
          <a:bodyPr lIns="91440" tIns="45720" rIns="91440" bIns="45720" anchor="ctr">
            <a:noAutofit/>
          </a:bodyPr>
          <a:lstStyle/>
          <a:p>
            <a:pPr algn="ctr"/>
            <a:r>
              <a:rPr lang="hu-HU" sz="4400" b="1" spc="-1" dirty="0">
                <a:solidFill>
                  <a:srgbClr val="000000"/>
                </a:solidFill>
                <a:latin typeface="Calibri"/>
              </a:rPr>
              <a:t>TIG </a:t>
            </a:r>
            <a:r>
              <a:rPr lang="hu-HU" sz="4400" b="1" spc="-1" dirty="0" err="1">
                <a:solidFill>
                  <a:srgbClr val="000000"/>
                </a:solidFill>
                <a:latin typeface="Calibri"/>
              </a:rPr>
              <a:t>Electric</a:t>
            </a:r>
            <a:r>
              <a:rPr lang="hu-HU" sz="4400" b="1" spc="-1" dirty="0">
                <a:solidFill>
                  <a:srgbClr val="000000"/>
                </a:solidFill>
                <a:latin typeface="Calibri"/>
              </a:rPr>
              <a:t> Arc </a:t>
            </a:r>
            <a:r>
              <a:rPr lang="hu-HU" sz="4400" b="1" spc="-1" dirty="0" err="1">
                <a:solidFill>
                  <a:srgbClr val="000000"/>
                </a:solidFill>
                <a:latin typeface="Calibri"/>
              </a:rPr>
              <a:t>Welding</a:t>
            </a:r>
            <a:endParaRPr lang="hu-HU" sz="4400" b="1" strike="noStrike" spc="-1" dirty="0">
              <a:solidFill>
                <a:srgbClr val="000000"/>
              </a:solidFill>
              <a:latin typeface="Calibri"/>
            </a:endParaRPr>
          </a:p>
        </p:txBody>
      </p:sp>
      <p:sp>
        <p:nvSpPr>
          <p:cNvPr id="138" name="TextShape 2"/>
          <p:cNvSpPr txBox="1"/>
          <p:nvPr/>
        </p:nvSpPr>
        <p:spPr>
          <a:xfrm>
            <a:off x="457200" y="1600200"/>
            <a:ext cx="4038120" cy="4525560"/>
          </a:xfrm>
          <a:prstGeom prst="rect">
            <a:avLst/>
          </a:prstGeom>
          <a:noFill/>
          <a:ln w="0">
            <a:noFill/>
          </a:ln>
        </p:spPr>
        <p:txBody>
          <a:bodyPr lIns="91440" tIns="45720" rIns="91440" bIns="45720" anchor="t">
            <a:normAutofit/>
          </a:bodyPr>
          <a:lstStyle/>
          <a:p>
            <a:pPr marL="342900" indent="-342265">
              <a:lnSpc>
                <a:spcPct val="100000"/>
              </a:lnSpc>
              <a:spcBef>
                <a:spcPts val="479"/>
              </a:spcBef>
              <a:tabLst>
                <a:tab pos="0" algn="l"/>
              </a:tabLst>
            </a:pPr>
            <a:r>
              <a:rPr lang="hu-HU" sz="2400" b="1" spc="-1" dirty="0" err="1">
                <a:solidFill>
                  <a:srgbClr val="FF0000"/>
                </a:solidFill>
                <a:latin typeface="Calibri"/>
              </a:rPr>
              <a:t>Solution</a:t>
            </a:r>
            <a:endParaRPr lang="hu-HU" sz="2400" b="0" strike="noStrike" spc="-1" dirty="0" err="1">
              <a:solidFill>
                <a:srgbClr val="000000"/>
              </a:solidFill>
              <a:latin typeface="Calibri"/>
            </a:endParaRPr>
          </a:p>
          <a:p>
            <a:pPr marL="342900" indent="-342265">
              <a:spcBef>
                <a:spcPts val="479"/>
              </a:spcBef>
              <a:tabLst>
                <a:tab pos="0" algn="l"/>
              </a:tabLst>
            </a:pPr>
            <a:r>
              <a:rPr lang="hu-HU" sz="2400" b="0" strike="noStrike" spc="-1" dirty="0">
                <a:solidFill>
                  <a:srgbClr val="000000"/>
                </a:solidFill>
                <a:latin typeface="Calibri"/>
              </a:rPr>
              <a:t>2. </a:t>
            </a:r>
            <a:r>
              <a:rPr lang="hu-HU" sz="2400" spc="-1" dirty="0" err="1">
                <a:solidFill>
                  <a:srgbClr val="000000"/>
                </a:solidFill>
                <a:latin typeface="Calibri"/>
              </a:rPr>
              <a:t>Gas</a:t>
            </a:r>
            <a:r>
              <a:rPr lang="hu-HU" sz="2400" spc="-1" dirty="0">
                <a:solidFill>
                  <a:srgbClr val="000000"/>
                </a:solidFill>
                <a:latin typeface="Calibri"/>
              </a:rPr>
              <a:t> </a:t>
            </a:r>
            <a:r>
              <a:rPr lang="hu-HU" sz="2400" spc="-1" dirty="0" err="1">
                <a:solidFill>
                  <a:srgbClr val="000000"/>
                </a:solidFill>
                <a:latin typeface="Calibri"/>
              </a:rPr>
              <a:t>welding</a:t>
            </a:r>
            <a:endParaRPr lang="hu-HU" sz="2400" b="0" strike="noStrike" spc="-1" dirty="0" err="1">
              <a:solidFill>
                <a:srgbClr val="000000"/>
              </a:solidFill>
              <a:latin typeface="Calibri"/>
            </a:endParaRPr>
          </a:p>
          <a:p>
            <a:pPr marL="342900" indent="-342265">
              <a:lnSpc>
                <a:spcPct val="100000"/>
              </a:lnSpc>
              <a:spcBef>
                <a:spcPts val="479"/>
              </a:spcBef>
              <a:tabLst>
                <a:tab pos="0" algn="l"/>
              </a:tabLst>
            </a:pPr>
            <a:endParaRPr lang="hu-HU" sz="2400" b="0" strike="noStrike" spc="-1">
              <a:solidFill>
                <a:srgbClr val="000000"/>
              </a:solidFill>
              <a:latin typeface="Calibri"/>
            </a:endParaRPr>
          </a:p>
          <a:p>
            <a:pPr marL="342900" indent="-342265">
              <a:spcBef>
                <a:spcPts val="479"/>
              </a:spcBef>
              <a:tabLst>
                <a:tab pos="0" algn="l"/>
              </a:tabLst>
            </a:pPr>
            <a:r>
              <a:rPr lang="hu-HU" sz="2400" spc="-1" dirty="0" err="1">
                <a:solidFill>
                  <a:srgbClr val="000000"/>
                </a:solidFill>
                <a:latin typeface="Calibri"/>
              </a:rPr>
              <a:t>Only</a:t>
            </a:r>
            <a:r>
              <a:rPr lang="hu-HU" sz="2400" spc="-1" dirty="0">
                <a:solidFill>
                  <a:srgbClr val="000000"/>
                </a:solidFill>
                <a:latin typeface="Calibri"/>
              </a:rPr>
              <a:t> </a:t>
            </a:r>
            <a:r>
              <a:rPr lang="hu-HU" sz="2400" spc="-1" dirty="0" err="1">
                <a:solidFill>
                  <a:srgbClr val="000000"/>
                </a:solidFill>
                <a:latin typeface="Calibri"/>
              </a:rPr>
              <a:t>the</a:t>
            </a:r>
            <a:r>
              <a:rPr lang="hu-HU" sz="2400" spc="-1" dirty="0">
                <a:solidFill>
                  <a:srgbClr val="000000"/>
                </a:solidFill>
                <a:latin typeface="Calibri"/>
              </a:rPr>
              <a:t> </a:t>
            </a:r>
            <a:r>
              <a:rPr lang="hu-HU" sz="2400" spc="-1" dirty="0" err="1">
                <a:solidFill>
                  <a:srgbClr val="000000"/>
                </a:solidFill>
                <a:latin typeface="Calibri"/>
              </a:rPr>
              <a:t>gas</a:t>
            </a:r>
            <a:r>
              <a:rPr lang="hu-HU" sz="2400" spc="-1" dirty="0">
                <a:solidFill>
                  <a:srgbClr val="000000"/>
                </a:solidFill>
                <a:latin typeface="Calibri"/>
              </a:rPr>
              <a:t> </a:t>
            </a:r>
            <a:r>
              <a:rPr lang="hu-HU" sz="2400" spc="-1" dirty="0" err="1">
                <a:solidFill>
                  <a:srgbClr val="000000"/>
                </a:solidFill>
                <a:latin typeface="Calibri"/>
              </a:rPr>
              <a:t>welding</a:t>
            </a:r>
            <a:r>
              <a:rPr lang="hu-HU" sz="2400" spc="-1" dirty="0">
                <a:solidFill>
                  <a:srgbClr val="000000"/>
                </a:solidFill>
                <a:latin typeface="Calibri"/>
              </a:rPr>
              <a:t> is NOT </a:t>
            </a:r>
            <a:r>
              <a:rPr lang="hu-HU" sz="2400" spc="-1" dirty="0" err="1">
                <a:solidFill>
                  <a:srgbClr val="000000"/>
                </a:solidFill>
                <a:latin typeface="Calibri"/>
              </a:rPr>
              <a:t>electric</a:t>
            </a:r>
            <a:r>
              <a:rPr lang="hu-HU" sz="2400" spc="-1" dirty="0">
                <a:solidFill>
                  <a:srgbClr val="000000"/>
                </a:solidFill>
                <a:latin typeface="Calibri"/>
              </a:rPr>
              <a:t> arc </a:t>
            </a:r>
            <a:r>
              <a:rPr lang="hu-HU" sz="2400" spc="-1" dirty="0" err="1">
                <a:solidFill>
                  <a:srgbClr val="000000"/>
                </a:solidFill>
                <a:latin typeface="Calibri"/>
              </a:rPr>
              <a:t>welding</a:t>
            </a:r>
            <a:r>
              <a:rPr lang="hu-HU" sz="2400" spc="-1" dirty="0">
                <a:solidFill>
                  <a:srgbClr val="000000"/>
                </a:solidFill>
                <a:latin typeface="Calibri"/>
              </a:rPr>
              <a:t>.</a:t>
            </a:r>
            <a:endParaRPr lang="hu-HU" sz="2400" b="0" strike="noStrike" spc="-1" dirty="0">
              <a:solidFill>
                <a:srgbClr val="000000"/>
              </a:solidFill>
              <a:latin typeface="Calibri"/>
            </a:endParaRPr>
          </a:p>
        </p:txBody>
      </p:sp>
      <p:pic>
        <p:nvPicPr>
          <p:cNvPr id="139" name="Tartalom helye 9" descr="212autogeen.jpg"/>
          <p:cNvPicPr/>
          <p:nvPr/>
        </p:nvPicPr>
        <p:blipFill>
          <a:blip r:embed="rId2"/>
          <a:stretch/>
        </p:blipFill>
        <p:spPr>
          <a:xfrm>
            <a:off x="4644000" y="2133000"/>
            <a:ext cx="4263480" cy="314172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Shape 1"/>
          <p:cNvSpPr txBox="1"/>
          <p:nvPr/>
        </p:nvSpPr>
        <p:spPr>
          <a:xfrm>
            <a:off x="457200" y="274680"/>
            <a:ext cx="8229240" cy="1142640"/>
          </a:xfrm>
          <a:prstGeom prst="rect">
            <a:avLst/>
          </a:prstGeom>
          <a:noFill/>
          <a:ln w="0">
            <a:noFill/>
          </a:ln>
        </p:spPr>
        <p:txBody>
          <a:bodyPr lIns="91440" tIns="45720" rIns="91440" bIns="45720" anchor="ctr">
            <a:noAutofit/>
          </a:bodyPr>
          <a:lstStyle/>
          <a:p>
            <a:pPr algn="ctr"/>
            <a:r>
              <a:rPr lang="hu-HU" sz="4400" spc="-1" dirty="0" err="1">
                <a:solidFill>
                  <a:srgbClr val="000000"/>
                </a:solidFill>
                <a:latin typeface="Calibri"/>
              </a:rPr>
              <a:t>Parts</a:t>
            </a:r>
            <a:r>
              <a:rPr lang="hu-HU" sz="4400" spc="-1" dirty="0">
                <a:solidFill>
                  <a:srgbClr val="000000"/>
                </a:solidFill>
                <a:latin typeface="Calibri"/>
              </a:rPr>
              <a:t> of </a:t>
            </a:r>
            <a:r>
              <a:rPr lang="hu-HU" sz="4400" spc="-1" dirty="0" err="1">
                <a:solidFill>
                  <a:srgbClr val="000000"/>
                </a:solidFill>
                <a:latin typeface="Calibri"/>
              </a:rPr>
              <a:t>the</a:t>
            </a:r>
            <a:r>
              <a:rPr lang="hu-HU" sz="4400" spc="-1" dirty="0">
                <a:solidFill>
                  <a:srgbClr val="000000"/>
                </a:solidFill>
                <a:latin typeface="Calibri"/>
              </a:rPr>
              <a:t> TIG </a:t>
            </a:r>
            <a:r>
              <a:rPr lang="hu-HU" sz="4400" spc="-1" dirty="0" err="1">
                <a:solidFill>
                  <a:srgbClr val="000000"/>
                </a:solidFill>
                <a:latin typeface="Calibri"/>
              </a:rPr>
              <a:t>welding</a:t>
            </a:r>
            <a:r>
              <a:rPr lang="hu-HU" sz="4400" spc="-1" dirty="0">
                <a:solidFill>
                  <a:srgbClr val="000000"/>
                </a:solidFill>
                <a:latin typeface="Calibri"/>
              </a:rPr>
              <a:t> </a:t>
            </a:r>
            <a:r>
              <a:rPr lang="hu-HU" sz="4400" spc="-1" dirty="0" err="1">
                <a:solidFill>
                  <a:srgbClr val="000000"/>
                </a:solidFill>
                <a:latin typeface="Calibri"/>
              </a:rPr>
              <a:t>machine</a:t>
            </a:r>
            <a:endParaRPr lang="hu-HU" sz="4400" b="0" strike="noStrike" spc="-1" dirty="0" err="1">
              <a:solidFill>
                <a:srgbClr val="000000"/>
              </a:solidFill>
              <a:latin typeface="Calibri"/>
            </a:endParaRPr>
          </a:p>
        </p:txBody>
      </p:sp>
      <p:pic>
        <p:nvPicPr>
          <p:cNvPr id="141" name="Tartalom helye 3" descr="H220_lastoestel.jpg"/>
          <p:cNvPicPr/>
          <p:nvPr/>
        </p:nvPicPr>
        <p:blipFill>
          <a:blip r:embed="rId2"/>
          <a:stretch/>
        </p:blipFill>
        <p:spPr>
          <a:xfrm>
            <a:off x="1331640" y="1412640"/>
            <a:ext cx="6480360" cy="518436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Shape 1"/>
          <p:cNvSpPr txBox="1"/>
          <p:nvPr/>
        </p:nvSpPr>
        <p:spPr>
          <a:xfrm>
            <a:off x="590760" y="117360"/>
            <a:ext cx="8229240" cy="1142640"/>
          </a:xfrm>
          <a:prstGeom prst="rect">
            <a:avLst/>
          </a:prstGeom>
          <a:noFill/>
          <a:ln w="0">
            <a:noFill/>
          </a:ln>
        </p:spPr>
        <p:txBody>
          <a:bodyPr anchor="ctr">
            <a:noAutofit/>
          </a:bodyPr>
          <a:lstStyle/>
          <a:p>
            <a:pPr algn="ctr">
              <a:lnSpc>
                <a:spcPct val="100000"/>
              </a:lnSpc>
            </a:pPr>
            <a:r>
              <a:rPr lang="hu-HU" sz="4400" b="1" strike="noStrike" spc="-1">
                <a:solidFill>
                  <a:srgbClr val="000000"/>
                </a:solidFill>
                <a:latin typeface="Calibri"/>
              </a:rPr>
              <a:t>Electric Arc Welding</a:t>
            </a:r>
            <a:endParaRPr lang="hu-HU" sz="4400" b="0" strike="noStrike" spc="-1">
              <a:solidFill>
                <a:srgbClr val="000000"/>
              </a:solidFill>
              <a:latin typeface="Calibri"/>
            </a:endParaRPr>
          </a:p>
        </p:txBody>
      </p:sp>
      <p:sp>
        <p:nvSpPr>
          <p:cNvPr id="143" name="TextShape 2"/>
          <p:cNvSpPr txBox="1"/>
          <p:nvPr/>
        </p:nvSpPr>
        <p:spPr>
          <a:xfrm>
            <a:off x="457200" y="1600200"/>
            <a:ext cx="4038120" cy="4525560"/>
          </a:xfrm>
          <a:prstGeom prst="rect">
            <a:avLst/>
          </a:prstGeom>
          <a:noFill/>
          <a:ln w="0">
            <a:noFill/>
          </a:ln>
        </p:spPr>
        <p:txBody>
          <a:bodyPr>
            <a:noAutofit/>
          </a:bodyPr>
          <a:lstStyle/>
          <a:p>
            <a:pPr>
              <a:lnSpc>
                <a:spcPct val="100000"/>
              </a:lnSpc>
              <a:spcBef>
                <a:spcPts val="320"/>
              </a:spcBef>
              <a:tabLst>
                <a:tab pos="0" algn="l"/>
              </a:tabLst>
            </a:pPr>
            <a:r>
              <a:rPr lang="hu-HU" sz="1600" b="0" strike="noStrike" spc="-1">
                <a:solidFill>
                  <a:srgbClr val="000000"/>
                </a:solidFill>
                <a:latin typeface="Calibri"/>
              </a:rPr>
              <a:t> </a:t>
            </a:r>
          </a:p>
        </p:txBody>
      </p:sp>
      <p:pic>
        <p:nvPicPr>
          <p:cNvPr id="144" name="Picture 1">
            <a:hlinkClick r:id="" action="ppaction://media"/>
          </p:cNvPr>
          <p:cNvPicPr/>
          <p:nvPr>
            <a:videoFile r:link="rId2"/>
            <p:extLst>
              <p:ext uri="{DAA4B4D4-6D71-4841-9C94-3DE7FCFB9230}">
                <p14:media xmlns:p14="http://schemas.microsoft.com/office/powerpoint/2010/main" r:embed="rId1"/>
              </p:ext>
            </p:extLst>
          </p:nvPr>
        </p:nvPicPr>
        <p:blipFill>
          <a:blip r:embed="rId5"/>
        </p:blipFill>
        <p:spPr>
          <a:xfrm>
            <a:off x="4644000" y="1700640"/>
            <a:ext cx="4248000" cy="3186000"/>
          </a:xfrm>
          <a:prstGeom prst="rect">
            <a:avLst/>
          </a:prstGeom>
          <a:ln w="0">
            <a:noFill/>
          </a:ln>
        </p:spPr>
      </p:pic>
      <p:sp>
        <p:nvSpPr>
          <p:cNvPr id="145" name="CustomShape 3"/>
          <p:cNvSpPr/>
          <p:nvPr/>
        </p:nvSpPr>
        <p:spPr>
          <a:xfrm>
            <a:off x="251640" y="1196640"/>
            <a:ext cx="4104000" cy="554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r>
              <a:rPr lang="hu-HU" sz="1800" b="0" strike="noStrike" spc="-1">
                <a:solidFill>
                  <a:srgbClr val="000000"/>
                </a:solidFill>
                <a:latin typeface="Calibri"/>
                <a:ea typeface="Microsoft YaHei"/>
              </a:rPr>
              <a:t>Here is a generic TIG welding machine. The machine is connected to a 415 Volts 3-phase network. </a:t>
            </a:r>
            <a:r>
              <a:rPr lang="hu-HU" sz="1800" b="0" strike="noStrike" spc="-1">
                <a:solidFill>
                  <a:srgbClr val="000000"/>
                </a:solidFill>
                <a:latin typeface="Calibri"/>
              </a:rPr>
              <a:t>The power coming from the network transformed to the necessary voltage in the welding machine. With this machine you can weld with two different currents: Alternating current (AC) and Direct Current (DC)</a:t>
            </a:r>
            <a:endParaRPr lang="hu-HU" sz="1800" b="0" strike="noStrike" spc="-1">
              <a:latin typeface="Arial"/>
            </a:endParaRPr>
          </a:p>
          <a:p>
            <a:pPr algn="just"/>
            <a:r>
              <a:rPr lang="hu-HU" sz="1800" b="0" strike="noStrike" spc="-1">
                <a:solidFill>
                  <a:srgbClr val="000000"/>
                </a:solidFill>
                <a:latin typeface="Calibri"/>
              </a:rPr>
              <a:t>In case of </a:t>
            </a:r>
            <a:r>
              <a:rPr lang="hu-HU" sz="1800" b="0" strike="noStrike" spc="-1">
                <a:solidFill>
                  <a:srgbClr val="0070C0"/>
                </a:solidFill>
                <a:latin typeface="Calibri"/>
              </a:rPr>
              <a:t>DC welding </a:t>
            </a:r>
            <a:r>
              <a:rPr lang="hu-HU" sz="1800" b="0" strike="noStrike" spc="-1">
                <a:solidFill>
                  <a:srgbClr val="000000"/>
                </a:solidFill>
                <a:latin typeface="Calibri"/>
              </a:rPr>
              <a:t>415 voltage is transformed to lower voltage, then demodulate it to direct current. This process gives a lower voltage and higher amperage dicect current. </a:t>
            </a:r>
            <a:endParaRPr lang="hu-HU" sz="1800" b="0" strike="noStrike" spc="-1">
              <a:latin typeface="Arial"/>
            </a:endParaRPr>
          </a:p>
          <a:p>
            <a:pPr algn="just">
              <a:lnSpc>
                <a:spcPct val="100000"/>
              </a:lnSpc>
            </a:pPr>
            <a:r>
              <a:rPr lang="hu-HU" sz="1800" b="0" strike="noStrike" spc="-1">
                <a:solidFill>
                  <a:srgbClr val="000000"/>
                </a:solidFill>
                <a:latin typeface="Calibri"/>
              </a:rPr>
              <a:t>In case of </a:t>
            </a:r>
            <a:r>
              <a:rPr lang="hu-HU" sz="1800" b="0" strike="noStrike" spc="-1">
                <a:solidFill>
                  <a:srgbClr val="0070C0"/>
                </a:solidFill>
                <a:latin typeface="Calibri"/>
              </a:rPr>
              <a:t>AC welding</a:t>
            </a:r>
            <a:r>
              <a:rPr lang="hu-HU" sz="1800" b="0" strike="noStrike" spc="-1">
                <a:solidFill>
                  <a:srgbClr val="000000"/>
                </a:solidFill>
                <a:latin typeface="Calibri"/>
              </a:rPr>
              <a:t>, the high voltage is transformed to a lower value. </a:t>
            </a:r>
            <a:endParaRPr lang="hu-HU" sz="1800" b="0" strike="noStrike" spc="-1">
              <a:latin typeface="Arial"/>
            </a:endParaRPr>
          </a:p>
          <a:p>
            <a:pPr algn="just">
              <a:lnSpc>
                <a:spcPct val="100000"/>
              </a:lnSpc>
            </a:pPr>
            <a:r>
              <a:rPr lang="hu-HU" sz="1800" b="0" strike="noStrike" spc="-1">
                <a:solidFill>
                  <a:srgbClr val="000000"/>
                </a:solidFill>
                <a:latin typeface="Calibri"/>
              </a:rPr>
              <a:t>This type of welding machine is called </a:t>
            </a:r>
            <a:r>
              <a:rPr lang="hu-HU" sz="1800" b="0" strike="noStrike" spc="-1">
                <a:solidFill>
                  <a:srgbClr val="0070C0"/>
                </a:solidFill>
                <a:latin typeface="Calibri"/>
              </a:rPr>
              <a:t>AC/DC power supply</a:t>
            </a:r>
            <a:r>
              <a:rPr lang="hu-HU" sz="1800" b="0" strike="noStrike" spc="-1">
                <a:solidFill>
                  <a:srgbClr val="000000"/>
                </a:solidFill>
                <a:latin typeface="Calibri"/>
              </a:rPr>
              <a:t>. </a:t>
            </a:r>
            <a:endParaRPr lang="hu-HU" sz="1800" b="0" strike="noStrike" spc="-1">
              <a:latin typeface="Arial"/>
            </a:endParaRPr>
          </a:p>
        </p:txBody>
      </p:sp>
    </p:spTree>
  </p:cSld>
  <p:clrMapOvr>
    <a:masterClrMapping/>
  </p:clrMapOvr>
  <p:timing>
    <p:tnLst>
      <p:par>
        <p:cTn id="1" dur="indefinite" restart="never" nodeType="tmRoot">
          <p:childTnLst>
            <p:seq>
              <p:cTn id="2" restart="whenNotActive" fill="hold" nodeType="interactiveSeq">
                <p:stCondLst>
                  <p:cond evt="onClick" delay="0">
                    <p:tgtEl>
                      <p:spTgt spid="144"/>
                    </p:tgtEl>
                  </p:cond>
                </p:stCondLst>
                <p:childTnLst>
                  <p:par>
                    <p:cTn id="3" fill="hold">
                      <p:stCondLst>
                        <p:cond evt="onClick" delay="0">
                          <p:tgtEl>
                            <p:spTgt spid="144"/>
                          </p:tgtEl>
                        </p:cond>
                      </p:stCondLst>
                      <p:childTnLst>
                        <p:par>
                          <p:cTn id="4" fill="hold">
                            <p:stCondLst>
                              <p:cond delay="0"/>
                            </p:stCondLst>
                            <p:childTnLst>
                              <p:par>
                                <p:cTn id="5" presetClass="mediacall" fill="hold" nodeType="clickEffect">
                                  <p:stCondLst>
                                    <p:cond delay="0"/>
                                  </p:stCondLst>
                                  <p:childTnLst>
                                    <p:cmd type="call" cmd="togglePause">
                                      <p:cBhvr>
                                        <p:cTn id="6" dur="1" fill="hold"/>
                                        <p:tgtEl>
                                          <p:spTgt spid="14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Shape 1"/>
          <p:cNvSpPr txBox="1"/>
          <p:nvPr/>
        </p:nvSpPr>
        <p:spPr>
          <a:xfrm>
            <a:off x="457200" y="274680"/>
            <a:ext cx="8229240" cy="1142640"/>
          </a:xfrm>
          <a:prstGeom prst="rect">
            <a:avLst/>
          </a:prstGeom>
          <a:noFill/>
          <a:ln w="0">
            <a:noFill/>
          </a:ln>
        </p:spPr>
        <p:txBody>
          <a:bodyPr anchor="ctr">
            <a:noAutofit/>
          </a:bodyPr>
          <a:lstStyle/>
          <a:p>
            <a:pPr algn="ctr">
              <a:lnSpc>
                <a:spcPct val="100000"/>
              </a:lnSpc>
            </a:pPr>
            <a:r>
              <a:rPr lang="hu-HU" sz="4400" b="0" strike="noStrike" spc="-1">
                <a:solidFill>
                  <a:srgbClr val="000000"/>
                </a:solidFill>
                <a:latin typeface="Calibri"/>
              </a:rPr>
              <a:t>Parts of the TIG Welding equipment</a:t>
            </a:r>
          </a:p>
        </p:txBody>
      </p:sp>
      <p:sp>
        <p:nvSpPr>
          <p:cNvPr id="147" name="TextShape 2"/>
          <p:cNvSpPr txBox="1"/>
          <p:nvPr/>
        </p:nvSpPr>
        <p:spPr>
          <a:xfrm>
            <a:off x="467640" y="1700640"/>
            <a:ext cx="4038120" cy="4525560"/>
          </a:xfrm>
          <a:prstGeom prst="rect">
            <a:avLst/>
          </a:prstGeom>
          <a:noFill/>
          <a:ln w="0">
            <a:noFill/>
          </a:ln>
        </p:spPr>
        <p:txBody>
          <a:bodyPr>
            <a:normAutofit/>
          </a:bodyPr>
          <a:lstStyle/>
          <a:p>
            <a:pPr>
              <a:lnSpc>
                <a:spcPct val="100000"/>
              </a:lnSpc>
              <a:spcBef>
                <a:spcPts val="641"/>
              </a:spcBef>
              <a:tabLst>
                <a:tab pos="0" algn="l"/>
              </a:tabLst>
            </a:pPr>
            <a:endParaRPr lang="hu-HU" sz="3200" b="0" strike="noStrike" spc="-1">
              <a:solidFill>
                <a:srgbClr val="000000"/>
              </a:solidFill>
              <a:latin typeface="Calibri"/>
            </a:endParaRPr>
          </a:p>
          <a:p>
            <a:pPr>
              <a:lnSpc>
                <a:spcPct val="100000"/>
              </a:lnSpc>
              <a:spcBef>
                <a:spcPts val="479"/>
              </a:spcBef>
              <a:tabLst>
                <a:tab pos="0" algn="l"/>
              </a:tabLst>
            </a:pPr>
            <a:r>
              <a:rPr lang="hu-HU" sz="2400" b="0" strike="noStrike" spc="-1">
                <a:solidFill>
                  <a:srgbClr val="000000"/>
                </a:solidFill>
                <a:latin typeface="Calibri"/>
              </a:rPr>
              <a:t>Generally, the machine is connected to a 400 V </a:t>
            </a:r>
            <a:r>
              <a:rPr lang="hu-HU" sz="2400" b="1" strike="noStrike" spc="-1">
                <a:solidFill>
                  <a:srgbClr val="000000"/>
                </a:solidFill>
                <a:latin typeface="Calibri"/>
              </a:rPr>
              <a:t>3-phase network</a:t>
            </a:r>
            <a:r>
              <a:rPr lang="hu-HU" sz="2400" b="0" strike="noStrike" spc="-1">
                <a:solidFill>
                  <a:srgbClr val="000000"/>
                </a:solidFill>
                <a:latin typeface="Calibri"/>
              </a:rPr>
              <a:t>. </a:t>
            </a:r>
          </a:p>
          <a:p>
            <a:pPr>
              <a:lnSpc>
                <a:spcPct val="100000"/>
              </a:lnSpc>
              <a:spcBef>
                <a:spcPts val="479"/>
              </a:spcBef>
              <a:tabLst>
                <a:tab pos="0" algn="l"/>
              </a:tabLst>
            </a:pPr>
            <a:r>
              <a:rPr lang="hu-HU" sz="2400" b="0" strike="noStrike" spc="-1">
                <a:solidFill>
                  <a:srgbClr val="000000"/>
                </a:solidFill>
                <a:latin typeface="Calibri"/>
              </a:rPr>
              <a:t>There are TIG machines that can be connected to 1 phase and a cable. In this case, the required voltage is 240 V. </a:t>
            </a:r>
          </a:p>
        </p:txBody>
      </p:sp>
      <p:pic>
        <p:nvPicPr>
          <p:cNvPr id="148" name="Tartalom helye 6" descr="H221_aansl400V.jpg"/>
          <p:cNvPicPr/>
          <p:nvPr/>
        </p:nvPicPr>
        <p:blipFill>
          <a:blip r:embed="rId2"/>
          <a:stretch/>
        </p:blipFill>
        <p:spPr>
          <a:xfrm>
            <a:off x="4644000" y="2277000"/>
            <a:ext cx="4320000" cy="3456000"/>
          </a:xfrm>
          <a:prstGeom prst="rect">
            <a:avLst/>
          </a:prstGeom>
          <a:ln w="0">
            <a:noFill/>
          </a:ln>
        </p:spPr>
      </p:pic>
      <p:sp>
        <p:nvSpPr>
          <p:cNvPr id="149" name="CustomShape 3"/>
          <p:cNvSpPr/>
          <p:nvPr/>
        </p:nvSpPr>
        <p:spPr>
          <a:xfrm>
            <a:off x="449640" y="1412640"/>
            <a:ext cx="755640" cy="914760"/>
          </a:xfrm>
          <a:prstGeom prst="rect">
            <a:avLst/>
          </a:prstGeom>
          <a:noFill/>
          <a:ln w="0">
            <a:noFill/>
          </a:ln>
        </p:spPr>
        <p:style>
          <a:lnRef idx="0">
            <a:scrgbClr r="0" g="0" b="0"/>
          </a:lnRef>
          <a:fillRef idx="0">
            <a:scrgbClr r="0" g="0" b="0"/>
          </a:fillRef>
          <a:effectRef idx="0">
            <a:scrgbClr r="0" g="0" b="0"/>
          </a:effectRef>
          <a:fontRef idx="minor"/>
        </p:style>
        <p:txBody>
          <a:bodyPr wrap="none">
            <a:spAutoFit/>
          </a:bodyPr>
          <a:lstStyle/>
          <a:p>
            <a:pPr algn="ctr">
              <a:lnSpc>
                <a:spcPct val="100000"/>
              </a:lnSpc>
            </a:pPr>
            <a:r>
              <a:rPr lang="hu-HU" sz="5400" b="1" strike="noStrike" spc="-1">
                <a:solidFill>
                  <a:srgbClr val="404000"/>
                </a:solidFill>
                <a:latin typeface="Arial"/>
              </a:rPr>
              <a:t>1.</a:t>
            </a:r>
            <a:endParaRPr lang="hu-HU" sz="54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Shape 1"/>
          <p:cNvSpPr txBox="1"/>
          <p:nvPr/>
        </p:nvSpPr>
        <p:spPr>
          <a:xfrm>
            <a:off x="467640" y="1700640"/>
            <a:ext cx="4038120" cy="4525560"/>
          </a:xfrm>
          <a:prstGeom prst="rect">
            <a:avLst/>
          </a:prstGeom>
          <a:noFill/>
          <a:ln w="0">
            <a:noFill/>
          </a:ln>
        </p:spPr>
        <p:txBody>
          <a:bodyPr>
            <a:noAutofit/>
          </a:bodyPr>
          <a:lstStyle/>
          <a:p>
            <a:pPr>
              <a:lnSpc>
                <a:spcPct val="100000"/>
              </a:lnSpc>
              <a:spcBef>
                <a:spcPts val="561"/>
              </a:spcBef>
            </a:pPr>
            <a:endParaRPr lang="hu-HU" sz="3200" b="0" strike="noStrike" spc="-1">
              <a:solidFill>
                <a:srgbClr val="000000"/>
              </a:solidFill>
              <a:latin typeface="Calibri"/>
            </a:endParaRPr>
          </a:p>
          <a:p>
            <a:pPr>
              <a:lnSpc>
                <a:spcPct val="100000"/>
              </a:lnSpc>
              <a:spcBef>
                <a:spcPts val="479"/>
              </a:spcBef>
              <a:tabLst>
                <a:tab pos="0" algn="l"/>
              </a:tabLst>
            </a:pPr>
            <a:r>
              <a:rPr lang="hu-HU" sz="2400" b="0" strike="noStrike" spc="-1">
                <a:solidFill>
                  <a:srgbClr val="000000"/>
                </a:solidFill>
                <a:latin typeface="Calibri"/>
              </a:rPr>
              <a:t>The network current is transformed a more secure </a:t>
            </a:r>
            <a:r>
              <a:rPr lang="hu-HU" sz="2400" b="1" strike="noStrike" spc="-1">
                <a:solidFill>
                  <a:srgbClr val="000000"/>
                </a:solidFill>
                <a:latin typeface="Calibri"/>
              </a:rPr>
              <a:t>lower voltage</a:t>
            </a:r>
            <a:r>
              <a:rPr lang="hu-HU" sz="2400" b="0" strike="noStrike" spc="-1">
                <a:solidFill>
                  <a:srgbClr val="000000"/>
                </a:solidFill>
                <a:latin typeface="Calibri"/>
              </a:rPr>
              <a:t>. At direct current, the voltage is lower than 120 V, at alternating current it is lower than 50 V. </a:t>
            </a:r>
          </a:p>
        </p:txBody>
      </p:sp>
      <p:pic>
        <p:nvPicPr>
          <p:cNvPr id="151" name="Tartalom helye 6" descr="H222trafo.jpg"/>
          <p:cNvPicPr/>
          <p:nvPr/>
        </p:nvPicPr>
        <p:blipFill>
          <a:blip r:embed="rId2"/>
          <a:stretch/>
        </p:blipFill>
        <p:spPr>
          <a:xfrm>
            <a:off x="4648320" y="2247840"/>
            <a:ext cx="4266360" cy="3413160"/>
          </a:xfrm>
          <a:prstGeom prst="rect">
            <a:avLst/>
          </a:prstGeom>
          <a:ln w="0">
            <a:noFill/>
          </a:ln>
        </p:spPr>
      </p:pic>
      <p:sp>
        <p:nvSpPr>
          <p:cNvPr id="152" name="CustomShape 2"/>
          <p:cNvSpPr/>
          <p:nvPr/>
        </p:nvSpPr>
        <p:spPr>
          <a:xfrm>
            <a:off x="449640" y="1412640"/>
            <a:ext cx="755640" cy="914760"/>
          </a:xfrm>
          <a:prstGeom prst="rect">
            <a:avLst/>
          </a:prstGeom>
          <a:noFill/>
          <a:ln w="0">
            <a:noFill/>
          </a:ln>
        </p:spPr>
        <p:style>
          <a:lnRef idx="0">
            <a:scrgbClr r="0" g="0" b="0"/>
          </a:lnRef>
          <a:fillRef idx="0">
            <a:scrgbClr r="0" g="0" b="0"/>
          </a:fillRef>
          <a:effectRef idx="0">
            <a:scrgbClr r="0" g="0" b="0"/>
          </a:effectRef>
          <a:fontRef idx="minor"/>
        </p:style>
        <p:txBody>
          <a:bodyPr wrap="none">
            <a:spAutoFit/>
          </a:bodyPr>
          <a:lstStyle/>
          <a:p>
            <a:pPr algn="ctr">
              <a:lnSpc>
                <a:spcPct val="100000"/>
              </a:lnSpc>
            </a:pPr>
            <a:r>
              <a:rPr lang="hu-HU" sz="5400" b="1" strike="noStrike" spc="-1">
                <a:solidFill>
                  <a:srgbClr val="404000"/>
                </a:solidFill>
                <a:latin typeface="Arial"/>
              </a:rPr>
              <a:t>2.</a:t>
            </a:r>
            <a:endParaRPr lang="hu-HU" sz="5400" b="0" strike="noStrike" spc="-1">
              <a:latin typeface="Arial"/>
            </a:endParaRPr>
          </a:p>
        </p:txBody>
      </p:sp>
      <p:sp>
        <p:nvSpPr>
          <p:cNvPr id="153" name="TextShape 3"/>
          <p:cNvSpPr txBox="1"/>
          <p:nvPr/>
        </p:nvSpPr>
        <p:spPr>
          <a:xfrm>
            <a:off x="457200" y="274680"/>
            <a:ext cx="8229240" cy="1142640"/>
          </a:xfrm>
          <a:prstGeom prst="rect">
            <a:avLst/>
          </a:prstGeom>
          <a:noFill/>
          <a:ln w="0">
            <a:noFill/>
          </a:ln>
        </p:spPr>
        <p:txBody>
          <a:bodyPr anchor="ctr">
            <a:noAutofit/>
          </a:bodyPr>
          <a:lstStyle/>
          <a:p>
            <a:pPr algn="ctr">
              <a:lnSpc>
                <a:spcPct val="100000"/>
              </a:lnSpc>
            </a:pPr>
            <a:r>
              <a:rPr lang="hu-HU" sz="4400" b="0" strike="noStrike" spc="-1">
                <a:solidFill>
                  <a:srgbClr val="000000"/>
                </a:solidFill>
                <a:latin typeface="Calibri"/>
              </a:rPr>
              <a:t>Parts of the TIG Welding equipment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Shape 1"/>
          <p:cNvSpPr txBox="1"/>
          <p:nvPr/>
        </p:nvSpPr>
        <p:spPr>
          <a:xfrm>
            <a:off x="467640" y="1700640"/>
            <a:ext cx="4038120" cy="4525560"/>
          </a:xfrm>
          <a:prstGeom prst="rect">
            <a:avLst/>
          </a:prstGeom>
          <a:noFill/>
          <a:ln w="0">
            <a:noFill/>
          </a:ln>
        </p:spPr>
        <p:txBody>
          <a:bodyPr>
            <a:normAutofit/>
          </a:bodyPr>
          <a:lstStyle/>
          <a:p>
            <a:pPr>
              <a:lnSpc>
                <a:spcPct val="100000"/>
              </a:lnSpc>
              <a:spcBef>
                <a:spcPts val="479"/>
              </a:spcBef>
            </a:pPr>
            <a:endParaRPr lang="hu-HU" sz="3200" b="0" strike="noStrike" spc="-1">
              <a:solidFill>
                <a:srgbClr val="000000"/>
              </a:solidFill>
              <a:latin typeface="Calibri"/>
            </a:endParaRPr>
          </a:p>
          <a:p>
            <a:pPr>
              <a:lnSpc>
                <a:spcPct val="100000"/>
              </a:lnSpc>
              <a:spcBef>
                <a:spcPts val="479"/>
              </a:spcBef>
              <a:tabLst>
                <a:tab pos="0" algn="l"/>
              </a:tabLst>
            </a:pPr>
            <a:r>
              <a:rPr lang="hu-HU" sz="2400" b="0" strike="noStrike" spc="-1">
                <a:solidFill>
                  <a:srgbClr val="000000"/>
                </a:solidFill>
                <a:latin typeface="Calibri"/>
              </a:rPr>
              <a:t>The rectifier uses diodes to demodulate the alternating current into a direct current. The diodes are semi conductors allowing only the positive or the negative part of the alternating current get through. </a:t>
            </a:r>
          </a:p>
        </p:txBody>
      </p:sp>
      <p:pic>
        <p:nvPicPr>
          <p:cNvPr id="155" name="Tartalom helye 6" descr="H223diodes.jpg"/>
          <p:cNvPicPr/>
          <p:nvPr/>
        </p:nvPicPr>
        <p:blipFill>
          <a:blip r:embed="rId2"/>
          <a:stretch/>
        </p:blipFill>
        <p:spPr>
          <a:xfrm>
            <a:off x="4648320" y="2247840"/>
            <a:ext cx="4266360" cy="3413160"/>
          </a:xfrm>
          <a:prstGeom prst="rect">
            <a:avLst/>
          </a:prstGeom>
          <a:ln w="0">
            <a:noFill/>
          </a:ln>
        </p:spPr>
      </p:pic>
      <p:sp>
        <p:nvSpPr>
          <p:cNvPr id="156" name="CustomShape 2"/>
          <p:cNvSpPr/>
          <p:nvPr/>
        </p:nvSpPr>
        <p:spPr>
          <a:xfrm>
            <a:off x="542520" y="1412640"/>
            <a:ext cx="755640" cy="914760"/>
          </a:xfrm>
          <a:prstGeom prst="rect">
            <a:avLst/>
          </a:prstGeom>
          <a:noFill/>
          <a:ln w="0">
            <a:noFill/>
          </a:ln>
        </p:spPr>
        <p:style>
          <a:lnRef idx="0">
            <a:scrgbClr r="0" g="0" b="0"/>
          </a:lnRef>
          <a:fillRef idx="0">
            <a:scrgbClr r="0" g="0" b="0"/>
          </a:fillRef>
          <a:effectRef idx="0">
            <a:scrgbClr r="0" g="0" b="0"/>
          </a:effectRef>
          <a:fontRef idx="minor"/>
        </p:style>
        <p:txBody>
          <a:bodyPr wrap="none">
            <a:spAutoFit/>
          </a:bodyPr>
          <a:lstStyle/>
          <a:p>
            <a:pPr algn="ctr">
              <a:lnSpc>
                <a:spcPct val="100000"/>
              </a:lnSpc>
            </a:pPr>
            <a:r>
              <a:rPr lang="hu-HU" sz="5400" b="1" strike="noStrike" spc="-1">
                <a:solidFill>
                  <a:srgbClr val="404000"/>
                </a:solidFill>
                <a:latin typeface="Arial"/>
              </a:rPr>
              <a:t>3.</a:t>
            </a:r>
            <a:endParaRPr lang="hu-HU" sz="5400" b="0" strike="noStrike" spc="-1">
              <a:latin typeface="Arial"/>
            </a:endParaRPr>
          </a:p>
        </p:txBody>
      </p:sp>
      <p:sp>
        <p:nvSpPr>
          <p:cNvPr id="157" name="TextShape 3"/>
          <p:cNvSpPr txBox="1"/>
          <p:nvPr/>
        </p:nvSpPr>
        <p:spPr>
          <a:xfrm>
            <a:off x="457200" y="274680"/>
            <a:ext cx="8229240" cy="1142640"/>
          </a:xfrm>
          <a:prstGeom prst="rect">
            <a:avLst/>
          </a:prstGeom>
          <a:noFill/>
          <a:ln w="0">
            <a:noFill/>
          </a:ln>
        </p:spPr>
        <p:txBody>
          <a:bodyPr anchor="ctr">
            <a:noAutofit/>
          </a:bodyPr>
          <a:lstStyle/>
          <a:p>
            <a:pPr algn="ctr">
              <a:lnSpc>
                <a:spcPct val="100000"/>
              </a:lnSpc>
            </a:pPr>
            <a:r>
              <a:rPr lang="hu-HU" sz="4400" b="0" strike="noStrike" spc="-1">
                <a:solidFill>
                  <a:srgbClr val="000000"/>
                </a:solidFill>
                <a:latin typeface="Calibri"/>
              </a:rPr>
              <a:t>Parts of the TIG Welding equipment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um" ma:contentTypeID="0x010100708EB59E04BBFD438A0287F71E84A53B" ma:contentTypeVersion="12" ma:contentTypeDescription="Új dokumentum létrehozása." ma:contentTypeScope="" ma:versionID="90c412d3040651aa686925ab1a08427e">
  <xsd:schema xmlns:xsd="http://www.w3.org/2001/XMLSchema" xmlns:xs="http://www.w3.org/2001/XMLSchema" xmlns:p="http://schemas.microsoft.com/office/2006/metadata/properties" xmlns:ns2="bb538aeb-3ba7-4d2b-8b66-2543dce77738" xmlns:ns3="c732e393-f197-4d5a-8d12-25db2c6f0a52" targetNamespace="http://schemas.microsoft.com/office/2006/metadata/properties" ma:root="true" ma:fieldsID="147c2ec21d2f7a41b965860d7dd730e0" ns2:_="" ns3:_="">
    <xsd:import namespace="bb538aeb-3ba7-4d2b-8b66-2543dce77738"/>
    <xsd:import namespace="c732e393-f197-4d5a-8d12-25db2c6f0a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538aeb-3ba7-4d2b-8b66-2543dce777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32e393-f197-4d5a-8d12-25db2c6f0a52" elementFormDefault="qualified">
    <xsd:import namespace="http://schemas.microsoft.com/office/2006/documentManagement/types"/>
    <xsd:import namespace="http://schemas.microsoft.com/office/infopath/2007/PartnerControls"/>
    <xsd:element name="SharedWithUsers" ma:index="17"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Megosztva részletekkel"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700D06-4BF2-4A25-B7B0-30DAF972A826}">
  <ds:schemaRefs>
    <ds:schemaRef ds:uri="http://schemas.microsoft.com/sharepoint/v3/contenttype/forms"/>
  </ds:schemaRefs>
</ds:datastoreItem>
</file>

<file path=customXml/itemProps2.xml><?xml version="1.0" encoding="utf-8"?>
<ds:datastoreItem xmlns:ds="http://schemas.openxmlformats.org/officeDocument/2006/customXml" ds:itemID="{D6CE4D96-DEE7-406D-B748-F851CF1E5C5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86B081F-396C-4330-8364-1A59873859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538aeb-3ba7-4d2b-8b66-2543dce77738"/>
    <ds:schemaRef ds:uri="c732e393-f197-4d5a-8d12-25db2c6f0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525</TotalTime>
  <Words>931</Words>
  <Application>Microsoft Office PowerPoint</Application>
  <PresentationFormat>Diavetítés a képernyőre (4:3 oldalarány)</PresentationFormat>
  <Paragraphs>91</Paragraphs>
  <Slides>27</Slides>
  <Notes>1</Notes>
  <HiddenSlides>0</HiddenSlides>
  <MMClips>8</MMClips>
  <ScaleCrop>false</ScaleCrop>
  <HeadingPairs>
    <vt:vector size="4" baseType="variant">
      <vt:variant>
        <vt:lpstr>Téma</vt:lpstr>
      </vt:variant>
      <vt:variant>
        <vt:i4>3</vt:i4>
      </vt:variant>
      <vt:variant>
        <vt:lpstr>Diacímek</vt:lpstr>
      </vt:variant>
      <vt:variant>
        <vt:i4>27</vt:i4>
      </vt:variant>
    </vt:vector>
  </HeadingPairs>
  <TitlesOfParts>
    <vt:vector size="30" baseType="lpstr">
      <vt:lpstr>Office Theme</vt:lpstr>
      <vt:lpstr>Office Theme</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subject/>
  <dc:creator>BSzilvi</dc:creator>
  <dc:description/>
  <cp:lastModifiedBy>Gaal_Ilona@sulid.hu</cp:lastModifiedBy>
  <cp:revision>141</cp:revision>
  <dcterms:created xsi:type="dcterms:W3CDTF">2020-11-16T06:33:47Z</dcterms:created>
  <dcterms:modified xsi:type="dcterms:W3CDTF">2021-03-12T18:56:37Z</dcterms:modified>
  <dc:language>hu-HU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8</vt:i4>
  </property>
  <property fmtid="{D5CDD505-2E9C-101B-9397-08002B2CF9AE}" pid="7" name="Notes">
    <vt:i4>1</vt:i4>
  </property>
  <property fmtid="{D5CDD505-2E9C-101B-9397-08002B2CF9AE}" pid="8" name="PresentationFormat">
    <vt:lpwstr>Diavetítés a képernyőre (4:3 oldalarány)</vt:lpwstr>
  </property>
  <property fmtid="{D5CDD505-2E9C-101B-9397-08002B2CF9AE}" pid="9" name="ScaleCrop">
    <vt:bool>false</vt:bool>
  </property>
  <property fmtid="{D5CDD505-2E9C-101B-9397-08002B2CF9AE}" pid="10" name="ShareDoc">
    <vt:bool>false</vt:bool>
  </property>
  <property fmtid="{D5CDD505-2E9C-101B-9397-08002B2CF9AE}" pid="11" name="Slides">
    <vt:i4>27</vt:i4>
  </property>
  <property fmtid="{D5CDD505-2E9C-101B-9397-08002B2CF9AE}" pid="12" name="ContentTypeId">
    <vt:lpwstr>0x010100708EB59E04BBFD438A0287F71E84A53B</vt:lpwstr>
  </property>
</Properties>
</file>