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7"/>
  </p:notesMasterIdLst>
  <p:sldIdLst>
    <p:sldId id="256" r:id="rId5"/>
    <p:sldId id="257" r:id="rId6"/>
    <p:sldId id="260" r:id="rId7"/>
    <p:sldId id="258" r:id="rId8"/>
    <p:sldId id="259" r:id="rId9"/>
    <p:sldId id="261" r:id="rId10"/>
    <p:sldId id="262" r:id="rId11"/>
    <p:sldId id="263" r:id="rId12"/>
    <p:sldId id="264" r:id="rId13"/>
    <p:sldId id="265" r:id="rId14"/>
    <p:sldId id="266" r:id="rId15"/>
    <p:sldId id="267" r:id="rId16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2BD2F49-AF0B-CEC8-EA3B-DAE7CBECE89F}" v="13" dt="2021-03-12T18:33:33.3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8" autoAdjust="0"/>
    <p:restoredTop sz="94635" autoAdjust="0"/>
  </p:normalViewPr>
  <p:slideViewPr>
    <p:cSldViewPr>
      <p:cViewPr>
        <p:scale>
          <a:sx n="125" d="100"/>
          <a:sy n="125" d="100"/>
        </p:scale>
        <p:origin x="384" y="-19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erenc Benus" userId="S::fbenus@ewf.be::375a80a9-2bf5-456b-ac5c-5657d665e3a6" providerId="AD" clId="Web-{E2BD2F49-AF0B-CEC8-EA3B-DAE7CBECE89F}"/>
    <pc:docChg chg="modSld">
      <pc:chgData name="Ferenc Benus" userId="S::fbenus@ewf.be::375a80a9-2bf5-456b-ac5c-5657d665e3a6" providerId="AD" clId="Web-{E2BD2F49-AF0B-CEC8-EA3B-DAE7CBECE89F}" dt="2021-03-12T18:33:29.891" v="5" actId="20577"/>
      <pc:docMkLst>
        <pc:docMk/>
      </pc:docMkLst>
      <pc:sldChg chg="modSp">
        <pc:chgData name="Ferenc Benus" userId="S::fbenus@ewf.be::375a80a9-2bf5-456b-ac5c-5657d665e3a6" providerId="AD" clId="Web-{E2BD2F49-AF0B-CEC8-EA3B-DAE7CBECE89F}" dt="2021-03-12T18:33:29.891" v="5" actId="20577"/>
        <pc:sldMkLst>
          <pc:docMk/>
          <pc:sldMk cId="0" sldId="257"/>
        </pc:sldMkLst>
        <pc:spChg chg="mod">
          <ac:chgData name="Ferenc Benus" userId="S::fbenus@ewf.be::375a80a9-2bf5-456b-ac5c-5657d665e3a6" providerId="AD" clId="Web-{E2BD2F49-AF0B-CEC8-EA3B-DAE7CBECE89F}" dt="2021-03-12T18:33:29.891" v="5" actId="20577"/>
          <ac:spMkLst>
            <pc:docMk/>
            <pc:sldMk cId="0" sldId="257"/>
            <ac:spMk id="2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05D859-92B2-42A6-BB8B-EA8D0AD7276B}" type="datetimeFigureOut">
              <a:rPr lang="hu-HU" smtClean="0"/>
              <a:t>2021. 03. 12.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858505-AB04-4CB6-AB5C-1E51EDB4086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79276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858505-AB04-4CB6-AB5C-1E51EDB4086F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4601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3959D-C4EF-45E7-8C63-8631ABC4B7DF}" type="datetimeFigureOut">
              <a:rPr lang="hu-HU" smtClean="0"/>
              <a:pPr/>
              <a:t>2021. 03. 12.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DACC9-7F68-4976-8E4D-8C9D0672C600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3959D-C4EF-45E7-8C63-8631ABC4B7DF}" type="datetimeFigureOut">
              <a:rPr lang="hu-HU" smtClean="0"/>
              <a:pPr/>
              <a:t>2021. 03. 12.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DACC9-7F68-4976-8E4D-8C9D0672C600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3959D-C4EF-45E7-8C63-8631ABC4B7DF}" type="datetimeFigureOut">
              <a:rPr lang="hu-HU" smtClean="0"/>
              <a:pPr/>
              <a:t>2021. 03. 12.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DACC9-7F68-4976-8E4D-8C9D0672C600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3959D-C4EF-45E7-8C63-8631ABC4B7DF}" type="datetimeFigureOut">
              <a:rPr lang="hu-HU" smtClean="0"/>
              <a:pPr/>
              <a:t>2021. 03. 12.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DACC9-7F68-4976-8E4D-8C9D0672C600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3959D-C4EF-45E7-8C63-8631ABC4B7DF}" type="datetimeFigureOut">
              <a:rPr lang="hu-HU" smtClean="0"/>
              <a:pPr/>
              <a:t>2021. 03. 12.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DACC9-7F68-4976-8E4D-8C9D0672C600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3959D-C4EF-45E7-8C63-8631ABC4B7DF}" type="datetimeFigureOut">
              <a:rPr lang="hu-HU" smtClean="0"/>
              <a:pPr/>
              <a:t>2021. 03. 12.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DACC9-7F68-4976-8E4D-8C9D0672C600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3959D-C4EF-45E7-8C63-8631ABC4B7DF}" type="datetimeFigureOut">
              <a:rPr lang="hu-HU" smtClean="0"/>
              <a:pPr/>
              <a:t>2021. 03. 12.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DACC9-7F68-4976-8E4D-8C9D0672C600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3959D-C4EF-45E7-8C63-8631ABC4B7DF}" type="datetimeFigureOut">
              <a:rPr lang="hu-HU" smtClean="0"/>
              <a:pPr/>
              <a:t>2021. 03. 12.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DACC9-7F68-4976-8E4D-8C9D0672C600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3959D-C4EF-45E7-8C63-8631ABC4B7DF}" type="datetimeFigureOut">
              <a:rPr lang="hu-HU" smtClean="0"/>
              <a:pPr/>
              <a:t>2021. 03. 12.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DACC9-7F68-4976-8E4D-8C9D0672C600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3959D-C4EF-45E7-8C63-8631ABC4B7DF}" type="datetimeFigureOut">
              <a:rPr lang="hu-HU" smtClean="0"/>
              <a:pPr/>
              <a:t>2021. 03. 12.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DACC9-7F68-4976-8E4D-8C9D0672C600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3959D-C4EF-45E7-8C63-8631ABC4B7DF}" type="datetimeFigureOut">
              <a:rPr lang="hu-HU" smtClean="0"/>
              <a:pPr/>
              <a:t>2021. 03. 12.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DACC9-7F68-4976-8E4D-8C9D0672C600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E3959D-C4EF-45E7-8C63-8631ABC4B7DF}" type="datetimeFigureOut">
              <a:rPr lang="hu-HU" smtClean="0"/>
              <a:pPr/>
              <a:t>2021. 03. 12.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FDACC9-7F68-4976-8E4D-8C9D0672C600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730623"/>
          </a:xfrm>
        </p:spPr>
        <p:txBody>
          <a:bodyPr>
            <a:noAutofit/>
          </a:bodyPr>
          <a:lstStyle/>
          <a:p>
            <a:r>
              <a:rPr lang="hu-HU" sz="4800" b="1" dirty="0"/>
              <a:t>The </a:t>
            </a:r>
            <a:r>
              <a:rPr lang="hu-HU" sz="4800" b="1" dirty="0" err="1"/>
              <a:t>essence</a:t>
            </a:r>
            <a:r>
              <a:rPr lang="hu-HU" sz="4800" b="1" dirty="0"/>
              <a:t> and </a:t>
            </a:r>
            <a:r>
              <a:rPr lang="hu-HU" sz="4800" b="1" dirty="0" err="1"/>
              <a:t>history</a:t>
            </a:r>
            <a:r>
              <a:rPr lang="hu-HU" sz="4800" b="1" dirty="0"/>
              <a:t> of MIG-MAG </a:t>
            </a:r>
            <a:r>
              <a:rPr lang="hu-HU" sz="4800" b="1" dirty="0" err="1"/>
              <a:t>welding</a:t>
            </a:r>
            <a:endParaRPr lang="hu-HU" sz="4800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610744" cy="4691063"/>
          </a:xfrm>
        </p:spPr>
        <p:txBody>
          <a:bodyPr>
            <a:normAutofit/>
          </a:bodyPr>
          <a:lstStyle/>
          <a:p>
            <a:pPr algn="just"/>
            <a:r>
              <a:rPr lang="hu-HU" sz="1800" dirty="0"/>
              <a:t>The arc </a:t>
            </a:r>
            <a:r>
              <a:rPr lang="hu-HU" sz="1800" dirty="0" err="1"/>
              <a:t>arises</a:t>
            </a:r>
            <a:r>
              <a:rPr lang="hu-HU" sz="1800" dirty="0"/>
              <a:t> </a:t>
            </a:r>
            <a:r>
              <a:rPr lang="hu-HU" sz="1800" dirty="0" err="1"/>
              <a:t>between</a:t>
            </a:r>
            <a:r>
              <a:rPr lang="hu-HU" sz="1800" dirty="0"/>
              <a:t> </a:t>
            </a:r>
            <a:r>
              <a:rPr lang="hu-HU" sz="1800" dirty="0" err="1"/>
              <a:t>the</a:t>
            </a:r>
            <a:r>
              <a:rPr lang="hu-HU" sz="1800" dirty="0"/>
              <a:t> end of </a:t>
            </a:r>
            <a:r>
              <a:rPr lang="hu-HU" sz="1800" dirty="0" err="1"/>
              <a:t>the</a:t>
            </a:r>
            <a:r>
              <a:rPr lang="hu-HU" sz="1800" dirty="0"/>
              <a:t> </a:t>
            </a:r>
            <a:r>
              <a:rPr lang="hu-HU" sz="1800" dirty="0" err="1"/>
              <a:t>wire</a:t>
            </a:r>
            <a:r>
              <a:rPr lang="hu-HU" sz="1800" dirty="0"/>
              <a:t> and </a:t>
            </a:r>
            <a:r>
              <a:rPr lang="hu-HU" sz="1800" dirty="0" err="1"/>
              <a:t>the</a:t>
            </a:r>
            <a:r>
              <a:rPr lang="hu-HU" sz="1800" dirty="0"/>
              <a:t> </a:t>
            </a:r>
            <a:r>
              <a:rPr lang="hu-HU" sz="1800" dirty="0" err="1"/>
              <a:t>weld</a:t>
            </a:r>
            <a:r>
              <a:rPr lang="hu-HU" sz="1800" dirty="0"/>
              <a:t> </a:t>
            </a:r>
            <a:r>
              <a:rPr lang="hu-HU" sz="1800" dirty="0" err="1"/>
              <a:t>pool</a:t>
            </a:r>
            <a:r>
              <a:rPr lang="hu-HU" sz="1800" dirty="0"/>
              <a:t>.</a:t>
            </a:r>
          </a:p>
          <a:p>
            <a:pPr algn="just"/>
            <a:r>
              <a:rPr lang="hu-HU" sz="1800" dirty="0"/>
              <a:t>The </a:t>
            </a:r>
            <a:r>
              <a:rPr lang="hu-HU" sz="1800" dirty="0" err="1"/>
              <a:t>melted</a:t>
            </a:r>
            <a:r>
              <a:rPr lang="hu-HU" sz="1800" dirty="0"/>
              <a:t> </a:t>
            </a:r>
            <a:r>
              <a:rPr lang="hu-HU" sz="1800" dirty="0" err="1"/>
              <a:t>material</a:t>
            </a:r>
            <a:r>
              <a:rPr lang="hu-HU" sz="1800" dirty="0"/>
              <a:t> </a:t>
            </a:r>
            <a:r>
              <a:rPr lang="hu-HU" sz="1800" dirty="0" err="1"/>
              <a:t>goes</a:t>
            </a:r>
            <a:r>
              <a:rPr lang="hu-HU" sz="1800" dirty="0"/>
              <a:t> </a:t>
            </a:r>
            <a:r>
              <a:rPr lang="hu-HU" sz="1800" dirty="0" err="1"/>
              <a:t>through</a:t>
            </a:r>
            <a:r>
              <a:rPr lang="hu-HU" sz="1800" dirty="0"/>
              <a:t> </a:t>
            </a:r>
            <a:r>
              <a:rPr lang="hu-HU" sz="1800" dirty="0" err="1"/>
              <a:t>the</a:t>
            </a:r>
            <a:r>
              <a:rPr lang="hu-HU" sz="1800" dirty="0"/>
              <a:t> arc </a:t>
            </a:r>
            <a:r>
              <a:rPr lang="hu-HU" sz="1800" dirty="0" err="1"/>
              <a:t>to</a:t>
            </a:r>
            <a:r>
              <a:rPr lang="hu-HU" sz="1800" dirty="0"/>
              <a:t> </a:t>
            </a:r>
            <a:r>
              <a:rPr lang="hu-HU" sz="1800" dirty="0" err="1"/>
              <a:t>the</a:t>
            </a:r>
            <a:r>
              <a:rPr lang="hu-HU" sz="1800" dirty="0"/>
              <a:t> </a:t>
            </a:r>
            <a:r>
              <a:rPr lang="hu-HU" sz="1800" dirty="0" err="1"/>
              <a:t>weld</a:t>
            </a:r>
            <a:r>
              <a:rPr lang="hu-HU" sz="1800" dirty="0"/>
              <a:t> </a:t>
            </a:r>
            <a:r>
              <a:rPr lang="hu-HU" sz="1800" dirty="0" err="1"/>
              <a:t>pool</a:t>
            </a:r>
            <a:r>
              <a:rPr lang="hu-HU" sz="1800" dirty="0"/>
              <a:t>. </a:t>
            </a:r>
          </a:p>
          <a:p>
            <a:pPr algn="just"/>
            <a:r>
              <a:rPr lang="hu-HU" sz="1800" dirty="0"/>
              <a:t>The </a:t>
            </a:r>
            <a:r>
              <a:rPr lang="hu-HU" sz="1800" dirty="0" err="1"/>
              <a:t>heat</a:t>
            </a:r>
            <a:r>
              <a:rPr lang="hu-HU" sz="1800" dirty="0"/>
              <a:t> of </a:t>
            </a:r>
            <a:r>
              <a:rPr lang="hu-HU" sz="1800" dirty="0" err="1"/>
              <a:t>the</a:t>
            </a:r>
            <a:r>
              <a:rPr lang="hu-HU" sz="1800" dirty="0"/>
              <a:t> arc is </a:t>
            </a:r>
            <a:r>
              <a:rPr lang="hu-HU" sz="1800" dirty="0" err="1"/>
              <a:t>considerably</a:t>
            </a:r>
            <a:r>
              <a:rPr lang="hu-HU" sz="1800" dirty="0"/>
              <a:t> </a:t>
            </a:r>
            <a:r>
              <a:rPr lang="hu-HU" sz="1800" dirty="0" err="1"/>
              <a:t>high</a:t>
            </a:r>
            <a:r>
              <a:rPr lang="hu-HU" sz="1800" dirty="0"/>
              <a:t>. </a:t>
            </a:r>
          </a:p>
          <a:p>
            <a:pPr algn="just"/>
            <a:r>
              <a:rPr lang="hu-HU" sz="1800" dirty="0"/>
              <a:t>In </a:t>
            </a:r>
            <a:r>
              <a:rPr lang="hu-HU" sz="1800" dirty="0" err="1"/>
              <a:t>the</a:t>
            </a:r>
            <a:r>
              <a:rPr lang="hu-HU" sz="1800" dirty="0"/>
              <a:t> MIG/MAG </a:t>
            </a:r>
            <a:r>
              <a:rPr lang="hu-HU" sz="1800" dirty="0" err="1"/>
              <a:t>welding</a:t>
            </a:r>
            <a:r>
              <a:rPr lang="hu-HU" sz="1800" dirty="0"/>
              <a:t> </a:t>
            </a:r>
            <a:r>
              <a:rPr lang="hu-HU" sz="1800" dirty="0" err="1"/>
              <a:t>process</a:t>
            </a:r>
            <a:r>
              <a:rPr lang="hu-HU" sz="1800" dirty="0"/>
              <a:t> </a:t>
            </a:r>
            <a:r>
              <a:rPr lang="hu-HU" sz="1800" dirty="0" err="1"/>
              <a:t>the</a:t>
            </a:r>
            <a:r>
              <a:rPr lang="hu-HU" sz="1800" dirty="0"/>
              <a:t> arc and </a:t>
            </a:r>
            <a:r>
              <a:rPr lang="hu-HU" sz="1800" dirty="0" err="1"/>
              <a:t>the</a:t>
            </a:r>
            <a:r>
              <a:rPr lang="hu-HU" sz="1800" dirty="0"/>
              <a:t> </a:t>
            </a:r>
            <a:r>
              <a:rPr lang="hu-HU" sz="1800" dirty="0" err="1"/>
              <a:t>heat</a:t>
            </a:r>
            <a:r>
              <a:rPr lang="hu-HU" sz="1800" dirty="0"/>
              <a:t> </a:t>
            </a:r>
            <a:r>
              <a:rPr lang="hu-HU" sz="1800" dirty="0" err="1"/>
              <a:t>can</a:t>
            </a:r>
            <a:r>
              <a:rPr lang="hu-HU" sz="1800" dirty="0"/>
              <a:t> be </a:t>
            </a:r>
            <a:r>
              <a:rPr lang="hu-HU" sz="1800" dirty="0" err="1"/>
              <a:t>fully</a:t>
            </a:r>
            <a:r>
              <a:rPr lang="hu-HU" sz="1800" dirty="0"/>
              <a:t> </a:t>
            </a:r>
            <a:r>
              <a:rPr lang="hu-HU" sz="1800" dirty="0" err="1"/>
              <a:t>controlled</a:t>
            </a:r>
            <a:r>
              <a:rPr lang="hu-HU" sz="1800" dirty="0"/>
              <a:t>.</a:t>
            </a:r>
          </a:p>
        </p:txBody>
      </p:sp>
      <p:pic>
        <p:nvPicPr>
          <p:cNvPr id="5" name="Tartalom helye 4" descr="112_keus_f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7143"/>
          <a:stretch>
            <a:fillRect/>
          </a:stretch>
        </p:blipFill>
        <p:spPr>
          <a:xfrm>
            <a:off x="4355976" y="1484784"/>
            <a:ext cx="4245422" cy="3657600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539552" y="476672"/>
            <a:ext cx="27071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800" b="1" dirty="0"/>
              <a:t>THE ARC</a:t>
            </a:r>
            <a:endParaRPr lang="hu-HU" b="1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just"/>
            <a:r>
              <a:rPr lang="hu-HU" sz="1800" dirty="0"/>
              <a:t>The </a:t>
            </a:r>
            <a:r>
              <a:rPr lang="hu-HU" sz="1800" dirty="0" err="1"/>
              <a:t>heat</a:t>
            </a:r>
            <a:r>
              <a:rPr lang="hu-HU" sz="1800" dirty="0"/>
              <a:t> </a:t>
            </a:r>
            <a:r>
              <a:rPr lang="hu-HU" sz="1800" dirty="0" err="1"/>
              <a:t>arising</a:t>
            </a:r>
            <a:r>
              <a:rPr lang="hu-HU" sz="1800" dirty="0"/>
              <a:t> in </a:t>
            </a:r>
            <a:r>
              <a:rPr lang="hu-HU" sz="1800" dirty="0" err="1"/>
              <a:t>the</a:t>
            </a:r>
            <a:r>
              <a:rPr lang="hu-HU" sz="1800" dirty="0"/>
              <a:t> arc </a:t>
            </a:r>
            <a:r>
              <a:rPr lang="hu-HU" sz="1800" dirty="0" err="1"/>
              <a:t>melts</a:t>
            </a:r>
            <a:r>
              <a:rPr lang="hu-HU" sz="1800" dirty="0"/>
              <a:t> </a:t>
            </a:r>
            <a:r>
              <a:rPr lang="hu-HU" sz="1800" dirty="0" err="1"/>
              <a:t>the</a:t>
            </a:r>
            <a:r>
              <a:rPr lang="hu-HU" sz="1800" dirty="0"/>
              <a:t> </a:t>
            </a:r>
            <a:r>
              <a:rPr lang="hu-HU" sz="1800" dirty="0" err="1"/>
              <a:t>material</a:t>
            </a:r>
            <a:r>
              <a:rPr lang="hu-HU" sz="1800" dirty="0"/>
              <a:t> and </a:t>
            </a:r>
            <a:r>
              <a:rPr lang="hu-HU" sz="1800" dirty="0" err="1"/>
              <a:t>becomes</a:t>
            </a:r>
            <a:r>
              <a:rPr lang="hu-HU" sz="1800" dirty="0"/>
              <a:t> </a:t>
            </a:r>
            <a:r>
              <a:rPr lang="hu-HU" sz="1800" dirty="0" err="1"/>
              <a:t>the</a:t>
            </a:r>
            <a:r>
              <a:rPr lang="hu-HU" sz="1800" dirty="0"/>
              <a:t> </a:t>
            </a:r>
            <a:r>
              <a:rPr lang="hu-HU" sz="1800" dirty="0" err="1"/>
              <a:t>one</a:t>
            </a:r>
            <a:r>
              <a:rPr lang="hu-HU" sz="1800" dirty="0"/>
              <a:t> part of </a:t>
            </a:r>
            <a:r>
              <a:rPr lang="hu-HU" sz="1800" dirty="0" err="1"/>
              <a:t>the</a:t>
            </a:r>
            <a:r>
              <a:rPr lang="hu-HU" sz="1800" dirty="0"/>
              <a:t> </a:t>
            </a:r>
            <a:r>
              <a:rPr lang="hu-HU" sz="1800" dirty="0" err="1"/>
              <a:t>weld</a:t>
            </a:r>
            <a:r>
              <a:rPr lang="hu-HU" sz="1800" dirty="0"/>
              <a:t> </a:t>
            </a:r>
            <a:r>
              <a:rPr lang="hu-HU" sz="1800" dirty="0" err="1"/>
              <a:t>pool</a:t>
            </a:r>
            <a:r>
              <a:rPr lang="hu-HU" sz="1800" dirty="0"/>
              <a:t>.</a:t>
            </a:r>
          </a:p>
          <a:p>
            <a:pPr algn="just"/>
            <a:r>
              <a:rPr lang="hu-HU" sz="1800" dirty="0"/>
              <a:t>The </a:t>
            </a:r>
            <a:r>
              <a:rPr lang="hu-HU" sz="1800" dirty="0" err="1"/>
              <a:t>two</a:t>
            </a:r>
            <a:r>
              <a:rPr lang="hu-HU" sz="1800" dirty="0"/>
              <a:t> </a:t>
            </a:r>
            <a:r>
              <a:rPr lang="hu-HU" sz="1800" dirty="0" err="1"/>
              <a:t>pieces</a:t>
            </a:r>
            <a:r>
              <a:rPr lang="hu-HU" sz="1800" dirty="0"/>
              <a:t> </a:t>
            </a:r>
            <a:r>
              <a:rPr lang="hu-HU" sz="1800" dirty="0" err="1"/>
              <a:t>needed</a:t>
            </a:r>
            <a:r>
              <a:rPr lang="hu-HU" sz="1800" dirty="0"/>
              <a:t> </a:t>
            </a:r>
            <a:r>
              <a:rPr lang="hu-HU" sz="1800" dirty="0" err="1"/>
              <a:t>to</a:t>
            </a:r>
            <a:r>
              <a:rPr lang="hu-HU" sz="1800" dirty="0"/>
              <a:t> </a:t>
            </a:r>
            <a:r>
              <a:rPr lang="hu-HU" sz="1800" dirty="0" err="1"/>
              <a:t>joint</a:t>
            </a:r>
            <a:r>
              <a:rPr lang="hu-HU" sz="1800" dirty="0"/>
              <a:t> </a:t>
            </a:r>
            <a:r>
              <a:rPr lang="hu-HU" sz="1800" dirty="0" err="1"/>
              <a:t>melt</a:t>
            </a:r>
            <a:r>
              <a:rPr lang="hu-HU" sz="1800" dirty="0"/>
              <a:t> </a:t>
            </a:r>
            <a:r>
              <a:rPr lang="hu-HU" sz="1800" dirty="0" err="1"/>
              <a:t>together</a:t>
            </a:r>
            <a:r>
              <a:rPr lang="hu-HU" sz="1800" dirty="0"/>
              <a:t> </a:t>
            </a:r>
            <a:r>
              <a:rPr lang="hu-HU" sz="1800" dirty="0" err="1"/>
              <a:t>with</a:t>
            </a:r>
            <a:r>
              <a:rPr lang="hu-HU" sz="1800" dirty="0"/>
              <a:t> </a:t>
            </a:r>
            <a:r>
              <a:rPr lang="hu-HU" sz="1800" dirty="0" err="1"/>
              <a:t>the</a:t>
            </a:r>
            <a:r>
              <a:rPr lang="hu-HU" sz="1800" dirty="0"/>
              <a:t> </a:t>
            </a:r>
            <a:r>
              <a:rPr lang="hu-HU" sz="1800" dirty="0" err="1"/>
              <a:t>material</a:t>
            </a:r>
            <a:r>
              <a:rPr lang="hu-HU" sz="1800" dirty="0"/>
              <a:t> of </a:t>
            </a:r>
            <a:r>
              <a:rPr lang="hu-HU" sz="1800" dirty="0" err="1"/>
              <a:t>the</a:t>
            </a:r>
            <a:r>
              <a:rPr lang="hu-HU" sz="1800" dirty="0"/>
              <a:t> </a:t>
            </a:r>
            <a:r>
              <a:rPr lang="hu-HU" sz="1800" dirty="0" err="1"/>
              <a:t>electrode</a:t>
            </a:r>
            <a:r>
              <a:rPr lang="hu-HU" sz="1800" dirty="0"/>
              <a:t> </a:t>
            </a:r>
            <a:r>
              <a:rPr lang="hu-HU" sz="1800" dirty="0" err="1"/>
              <a:t>creating</a:t>
            </a:r>
            <a:r>
              <a:rPr lang="hu-HU" sz="1800" dirty="0"/>
              <a:t> </a:t>
            </a:r>
            <a:r>
              <a:rPr lang="hu-HU" sz="1800" dirty="0" err="1"/>
              <a:t>the</a:t>
            </a:r>
            <a:r>
              <a:rPr lang="hu-HU" sz="1800" dirty="0"/>
              <a:t> </a:t>
            </a:r>
            <a:r>
              <a:rPr lang="hu-HU" sz="1800" dirty="0" err="1"/>
              <a:t>weld</a:t>
            </a:r>
            <a:r>
              <a:rPr lang="hu-HU" sz="1800" dirty="0"/>
              <a:t>.</a:t>
            </a:r>
          </a:p>
        </p:txBody>
      </p:sp>
      <p:pic>
        <p:nvPicPr>
          <p:cNvPr id="5" name="Tartalom helye 4" descr="112_keus_f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3529"/>
          <a:stretch>
            <a:fillRect/>
          </a:stretch>
        </p:blipFill>
        <p:spPr>
          <a:xfrm>
            <a:off x="3925598" y="1370806"/>
            <a:ext cx="4410654" cy="3657600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539552" y="476672"/>
            <a:ext cx="27071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800" b="1" dirty="0" err="1"/>
              <a:t>Weld</a:t>
            </a:r>
            <a:r>
              <a:rPr lang="hu-HU" sz="2800" b="1" dirty="0"/>
              <a:t> </a:t>
            </a:r>
            <a:r>
              <a:rPr lang="hu-HU" sz="2800" b="1" dirty="0" err="1"/>
              <a:t>pool</a:t>
            </a:r>
            <a:endParaRPr lang="hu-HU" b="1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just"/>
            <a:r>
              <a:rPr lang="hu-HU" sz="1800" dirty="0"/>
              <a:t>The </a:t>
            </a:r>
            <a:r>
              <a:rPr lang="hu-HU" sz="1800" dirty="0" err="1"/>
              <a:t>melted</a:t>
            </a:r>
            <a:r>
              <a:rPr lang="hu-HU" sz="1800" dirty="0"/>
              <a:t>  </a:t>
            </a:r>
            <a:r>
              <a:rPr lang="hu-HU" sz="1800" dirty="0" err="1"/>
              <a:t>weld</a:t>
            </a:r>
            <a:r>
              <a:rPr lang="hu-HU" sz="1800" dirty="0"/>
              <a:t> </a:t>
            </a:r>
            <a:r>
              <a:rPr lang="hu-HU" sz="1800" dirty="0" err="1"/>
              <a:t>material</a:t>
            </a:r>
            <a:r>
              <a:rPr lang="hu-HU" sz="1800" dirty="0"/>
              <a:t> and </a:t>
            </a:r>
            <a:r>
              <a:rPr lang="hu-HU" sz="1800" dirty="0" err="1"/>
              <a:t>the</a:t>
            </a:r>
            <a:r>
              <a:rPr lang="hu-HU" sz="1800" dirty="0"/>
              <a:t> </a:t>
            </a:r>
            <a:r>
              <a:rPr lang="hu-HU" sz="1800" dirty="0" err="1"/>
              <a:t>material</a:t>
            </a:r>
            <a:r>
              <a:rPr lang="hu-HU" sz="1800" dirty="0"/>
              <a:t> of </a:t>
            </a:r>
            <a:r>
              <a:rPr lang="hu-HU" sz="1800" dirty="0" err="1"/>
              <a:t>the</a:t>
            </a:r>
            <a:r>
              <a:rPr lang="hu-HU" sz="1800" dirty="0"/>
              <a:t> </a:t>
            </a:r>
            <a:r>
              <a:rPr lang="hu-HU" sz="1800" dirty="0" err="1"/>
              <a:t>electrode</a:t>
            </a:r>
            <a:r>
              <a:rPr lang="hu-HU" sz="1800" dirty="0"/>
              <a:t> </a:t>
            </a:r>
            <a:r>
              <a:rPr lang="hu-HU" sz="1800" dirty="0" err="1"/>
              <a:t>together</a:t>
            </a:r>
            <a:r>
              <a:rPr lang="hu-HU" sz="1800" dirty="0"/>
              <a:t> </a:t>
            </a:r>
            <a:r>
              <a:rPr lang="hu-HU" sz="1800" dirty="0" err="1"/>
              <a:t>create</a:t>
            </a:r>
            <a:r>
              <a:rPr lang="hu-HU" sz="1800" dirty="0"/>
              <a:t> a </a:t>
            </a:r>
            <a:r>
              <a:rPr lang="hu-HU" sz="1800" dirty="0" err="1"/>
              <a:t>new</a:t>
            </a:r>
            <a:r>
              <a:rPr lang="hu-HU" sz="1800" dirty="0"/>
              <a:t> part. </a:t>
            </a:r>
            <a:r>
              <a:rPr lang="hu-HU" sz="1800" dirty="0" err="1"/>
              <a:t>This</a:t>
            </a:r>
            <a:r>
              <a:rPr lang="hu-HU" sz="1800" dirty="0"/>
              <a:t> is </a:t>
            </a:r>
            <a:r>
              <a:rPr lang="hu-HU" sz="1800" dirty="0" err="1"/>
              <a:t>the</a:t>
            </a:r>
            <a:r>
              <a:rPr lang="hu-HU" sz="1800" dirty="0"/>
              <a:t> </a:t>
            </a:r>
            <a:r>
              <a:rPr lang="hu-HU" sz="1800" dirty="0" err="1"/>
              <a:t>weld</a:t>
            </a:r>
            <a:r>
              <a:rPr lang="hu-HU" sz="1800" dirty="0"/>
              <a:t>.</a:t>
            </a:r>
          </a:p>
          <a:p>
            <a:pPr algn="just"/>
            <a:r>
              <a:rPr lang="hu-HU" sz="1800" dirty="0" err="1"/>
              <a:t>Basically</a:t>
            </a:r>
            <a:r>
              <a:rPr lang="hu-HU" sz="1800" dirty="0"/>
              <a:t>, </a:t>
            </a:r>
            <a:r>
              <a:rPr lang="hu-HU" sz="1800" dirty="0" err="1"/>
              <a:t>this</a:t>
            </a:r>
            <a:r>
              <a:rPr lang="hu-HU" sz="1800" dirty="0"/>
              <a:t> </a:t>
            </a:r>
            <a:r>
              <a:rPr lang="hu-HU" sz="1800" dirty="0" err="1"/>
              <a:t>joint</a:t>
            </a:r>
            <a:r>
              <a:rPr lang="hu-HU" sz="1800"/>
              <a:t> has </a:t>
            </a:r>
            <a:r>
              <a:rPr lang="hu-HU" sz="1800" dirty="0" err="1"/>
              <a:t>similar</a:t>
            </a:r>
            <a:r>
              <a:rPr lang="hu-HU" sz="1800" dirty="0"/>
              <a:t> </a:t>
            </a:r>
            <a:r>
              <a:rPr lang="hu-HU" sz="1800" dirty="0" err="1"/>
              <a:t>attributes</a:t>
            </a:r>
            <a:r>
              <a:rPr lang="hu-HU" sz="1800" dirty="0"/>
              <a:t> </a:t>
            </a:r>
            <a:r>
              <a:rPr lang="hu-HU" sz="1800" dirty="0" err="1"/>
              <a:t>to</a:t>
            </a:r>
            <a:r>
              <a:rPr lang="hu-HU" sz="1800" dirty="0"/>
              <a:t> </a:t>
            </a:r>
            <a:r>
              <a:rPr lang="hu-HU" sz="1800" dirty="0" err="1"/>
              <a:t>the</a:t>
            </a:r>
            <a:r>
              <a:rPr lang="hu-HU" sz="1800" dirty="0"/>
              <a:t> </a:t>
            </a:r>
            <a:r>
              <a:rPr lang="hu-HU" sz="1800" dirty="0" err="1"/>
              <a:t>material</a:t>
            </a:r>
            <a:r>
              <a:rPr lang="hu-HU" sz="1800" dirty="0"/>
              <a:t> of </a:t>
            </a:r>
            <a:r>
              <a:rPr lang="hu-HU" sz="1800" dirty="0" err="1"/>
              <a:t>the</a:t>
            </a:r>
            <a:r>
              <a:rPr lang="hu-HU" sz="1800" dirty="0"/>
              <a:t> </a:t>
            </a:r>
            <a:r>
              <a:rPr lang="hu-HU" sz="1800" dirty="0" err="1"/>
              <a:t>welded</a:t>
            </a:r>
            <a:r>
              <a:rPr lang="hu-HU" sz="1800" dirty="0"/>
              <a:t> </a:t>
            </a:r>
            <a:r>
              <a:rPr lang="hu-HU" sz="1800" dirty="0" err="1"/>
              <a:t>material</a:t>
            </a:r>
            <a:r>
              <a:rPr lang="hu-HU" sz="1800" dirty="0"/>
              <a:t>.</a:t>
            </a:r>
          </a:p>
        </p:txBody>
      </p:sp>
      <p:pic>
        <p:nvPicPr>
          <p:cNvPr id="6" name="Kép 5" descr="112_keus_f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39952" y="1556792"/>
            <a:ext cx="4572000" cy="3657600"/>
          </a:xfrm>
          <a:prstGeom prst="rect">
            <a:avLst/>
          </a:prstGeom>
        </p:spPr>
      </p:pic>
      <p:sp>
        <p:nvSpPr>
          <p:cNvPr id="7" name="Téglalap 6"/>
          <p:cNvSpPr/>
          <p:nvPr/>
        </p:nvSpPr>
        <p:spPr>
          <a:xfrm>
            <a:off x="539552" y="476672"/>
            <a:ext cx="27071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800" b="1" dirty="0"/>
              <a:t>THE WELD</a:t>
            </a:r>
            <a:endParaRPr lang="hu-HU" b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/>
              <a:t>Essence</a:t>
            </a:r>
            <a:r>
              <a:rPr lang="hu-HU" dirty="0"/>
              <a:t> and </a:t>
            </a:r>
            <a:r>
              <a:rPr lang="hu-HU" dirty="0" err="1"/>
              <a:t>history</a:t>
            </a:r>
          </a:p>
        </p:txBody>
      </p:sp>
      <p:pic>
        <p:nvPicPr>
          <p:cNvPr id="4" name="H1_01(VO-01)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259632" y="1484784"/>
            <a:ext cx="6552728" cy="49145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3528" y="836712"/>
            <a:ext cx="8229600" cy="1143000"/>
          </a:xfrm>
        </p:spPr>
        <p:txBody>
          <a:bodyPr>
            <a:normAutofit/>
          </a:bodyPr>
          <a:lstStyle/>
          <a:p>
            <a:r>
              <a:rPr lang="hu-HU" sz="4800" b="1" dirty="0"/>
              <a:t>The </a:t>
            </a:r>
            <a:r>
              <a:rPr lang="hu-HU" sz="4800" b="1" dirty="0" err="1"/>
              <a:t>full</a:t>
            </a:r>
            <a:r>
              <a:rPr lang="hu-HU" sz="4800" b="1" dirty="0"/>
              <a:t> </a:t>
            </a:r>
            <a:r>
              <a:rPr lang="hu-HU" sz="4800" b="1" dirty="0" err="1"/>
              <a:t>equipment</a:t>
            </a:r>
            <a:endParaRPr lang="hu-HU" sz="4800" b="1" dirty="0"/>
          </a:p>
        </p:txBody>
      </p:sp>
      <p:pic>
        <p:nvPicPr>
          <p:cNvPr id="4" name="Kép 3" descr="112_keus_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63688" y="2276872"/>
            <a:ext cx="5312091" cy="397252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4896544" cy="670396"/>
          </a:xfrm>
        </p:spPr>
        <p:txBody>
          <a:bodyPr>
            <a:noAutofit/>
          </a:bodyPr>
          <a:lstStyle/>
          <a:p>
            <a:r>
              <a:rPr lang="hu-HU" sz="2800" dirty="0" err="1"/>
              <a:t>Power</a:t>
            </a:r>
            <a:r>
              <a:rPr lang="hu-HU" sz="2800" dirty="0"/>
              <a:t> </a:t>
            </a:r>
            <a:r>
              <a:rPr lang="hu-HU" sz="2800" dirty="0" err="1"/>
              <a:t>source</a:t>
            </a:r>
            <a:endParaRPr lang="hu-HU" sz="2800" dirty="0"/>
          </a:p>
        </p:txBody>
      </p:sp>
      <p:pic>
        <p:nvPicPr>
          <p:cNvPr id="6" name="Tartalom helye 5" descr="112_keus_a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76056" y="908720"/>
            <a:ext cx="3816424" cy="3053140"/>
          </a:xfrm>
        </p:spPr>
      </p:pic>
      <p:sp>
        <p:nvSpPr>
          <p:cNvPr id="5" name="Szöveg helye 4"/>
          <p:cNvSpPr>
            <a:spLocks noGrp="1"/>
          </p:cNvSpPr>
          <p:nvPr>
            <p:ph type="body" sz="half" idx="2"/>
          </p:nvPr>
        </p:nvSpPr>
        <p:spPr>
          <a:xfrm>
            <a:off x="432191" y="1151069"/>
            <a:ext cx="4474840" cy="2808312"/>
          </a:xfrm>
        </p:spPr>
        <p:txBody>
          <a:bodyPr>
            <a:normAutofit/>
          </a:bodyPr>
          <a:lstStyle/>
          <a:p>
            <a:pPr algn="just"/>
            <a:r>
              <a:rPr lang="hu-HU" sz="2400" dirty="0"/>
              <a:t>The </a:t>
            </a:r>
            <a:r>
              <a:rPr lang="hu-HU" sz="2400" dirty="0" err="1"/>
              <a:t>power</a:t>
            </a:r>
            <a:r>
              <a:rPr lang="hu-HU" sz="2400" dirty="0"/>
              <a:t> </a:t>
            </a:r>
            <a:r>
              <a:rPr lang="hu-HU" sz="2400" dirty="0" err="1"/>
              <a:t>source</a:t>
            </a:r>
            <a:r>
              <a:rPr lang="hu-HU" sz="2400" dirty="0"/>
              <a:t> is </a:t>
            </a:r>
            <a:r>
              <a:rPr lang="hu-HU" sz="2400" dirty="0" err="1"/>
              <a:t>transforming</a:t>
            </a:r>
            <a:r>
              <a:rPr lang="hu-HU" sz="2400" dirty="0"/>
              <a:t> down </a:t>
            </a:r>
            <a:r>
              <a:rPr lang="hu-HU" sz="2400" dirty="0" err="1"/>
              <a:t>the</a:t>
            </a:r>
            <a:r>
              <a:rPr lang="hu-HU" sz="2400" dirty="0"/>
              <a:t> </a:t>
            </a:r>
            <a:r>
              <a:rPr lang="hu-HU" sz="2400" dirty="0" err="1"/>
              <a:t>electricity</a:t>
            </a:r>
            <a:r>
              <a:rPr lang="hu-HU" sz="2400" dirty="0"/>
              <a:t> </a:t>
            </a:r>
            <a:r>
              <a:rPr lang="hu-HU" sz="2400" dirty="0" err="1"/>
              <a:t>to</a:t>
            </a:r>
            <a:r>
              <a:rPr lang="hu-HU" sz="2400" dirty="0"/>
              <a:t> </a:t>
            </a:r>
            <a:r>
              <a:rPr lang="hu-HU" sz="2400" dirty="0" err="1"/>
              <a:t>the</a:t>
            </a:r>
            <a:r>
              <a:rPr lang="hu-HU" sz="2400" dirty="0"/>
              <a:t> </a:t>
            </a:r>
            <a:r>
              <a:rPr lang="hu-HU" sz="2400" dirty="0" err="1"/>
              <a:t>necessary</a:t>
            </a:r>
            <a:r>
              <a:rPr lang="hu-HU" sz="2400" dirty="0"/>
              <a:t> </a:t>
            </a:r>
            <a:r>
              <a:rPr lang="hu-HU" sz="2400" dirty="0" err="1"/>
              <a:t>voltage</a:t>
            </a:r>
            <a:r>
              <a:rPr lang="hu-HU" sz="2400" dirty="0"/>
              <a:t> </a:t>
            </a:r>
            <a:r>
              <a:rPr lang="hu-HU" sz="2400" dirty="0" err="1"/>
              <a:t>for</a:t>
            </a:r>
            <a:r>
              <a:rPr lang="hu-HU" sz="2400" dirty="0"/>
              <a:t> </a:t>
            </a:r>
            <a:r>
              <a:rPr lang="hu-HU" sz="2400" dirty="0" err="1"/>
              <a:t>welding</a:t>
            </a:r>
            <a:r>
              <a:rPr lang="hu-HU" sz="2400" dirty="0"/>
              <a:t>. The </a:t>
            </a:r>
            <a:r>
              <a:rPr lang="hu-HU" sz="2400" dirty="0" err="1"/>
              <a:t>machinge</a:t>
            </a:r>
            <a:r>
              <a:rPr lang="hu-HU" sz="2400" dirty="0"/>
              <a:t> </a:t>
            </a:r>
            <a:r>
              <a:rPr lang="hu-HU" sz="2400" dirty="0" err="1"/>
              <a:t>contains</a:t>
            </a:r>
            <a:r>
              <a:rPr lang="hu-HU" sz="2400" dirty="0"/>
              <a:t> </a:t>
            </a:r>
            <a:r>
              <a:rPr lang="hu-HU" sz="2400" dirty="0" err="1"/>
              <a:t>number</a:t>
            </a:r>
            <a:r>
              <a:rPr lang="hu-HU" sz="2400" dirty="0"/>
              <a:t> of </a:t>
            </a:r>
            <a:r>
              <a:rPr lang="hu-HU" sz="2400" dirty="0" err="1"/>
              <a:t>other</a:t>
            </a:r>
            <a:r>
              <a:rPr lang="hu-HU" sz="2400" dirty="0"/>
              <a:t> </a:t>
            </a:r>
            <a:r>
              <a:rPr lang="hu-HU" sz="2400" dirty="0" err="1"/>
              <a:t>unints</a:t>
            </a:r>
            <a:r>
              <a:rPr lang="hu-HU" sz="2400" dirty="0"/>
              <a:t> </a:t>
            </a:r>
            <a:r>
              <a:rPr lang="hu-HU" sz="2400" dirty="0" err="1"/>
              <a:t>to</a:t>
            </a:r>
            <a:r>
              <a:rPr lang="hu-HU" sz="2400" dirty="0"/>
              <a:t> </a:t>
            </a:r>
            <a:r>
              <a:rPr lang="hu-HU" sz="2400" dirty="0" err="1"/>
              <a:t>control</a:t>
            </a:r>
            <a:r>
              <a:rPr lang="hu-HU" sz="2400" dirty="0"/>
              <a:t> </a:t>
            </a:r>
            <a:r>
              <a:rPr lang="hu-HU" sz="2400" dirty="0" err="1"/>
              <a:t>the</a:t>
            </a:r>
            <a:r>
              <a:rPr lang="hu-HU" sz="2400" dirty="0"/>
              <a:t> </a:t>
            </a:r>
            <a:r>
              <a:rPr lang="hu-HU" sz="2400" dirty="0" err="1"/>
              <a:t>welding</a:t>
            </a:r>
            <a:r>
              <a:rPr lang="hu-HU" sz="2400" dirty="0"/>
              <a:t> arc and </a:t>
            </a:r>
            <a:r>
              <a:rPr lang="hu-HU" sz="2400" dirty="0" err="1"/>
              <a:t>the</a:t>
            </a:r>
            <a:r>
              <a:rPr lang="hu-HU" sz="2400" dirty="0"/>
              <a:t> </a:t>
            </a:r>
            <a:r>
              <a:rPr lang="hu-HU" sz="2400" dirty="0" err="1"/>
              <a:t>whole</a:t>
            </a:r>
            <a:r>
              <a:rPr lang="hu-HU" sz="2400" dirty="0"/>
              <a:t> </a:t>
            </a:r>
            <a:r>
              <a:rPr lang="hu-HU" sz="2400" dirty="0" err="1"/>
              <a:t>process</a:t>
            </a:r>
            <a:r>
              <a:rPr lang="hu-HU" sz="2400" dirty="0"/>
              <a:t>.</a:t>
            </a:r>
          </a:p>
        </p:txBody>
      </p:sp>
      <p:pic>
        <p:nvPicPr>
          <p:cNvPr id="7" name="Kép 6" descr="112_keus_a2.jpg"/>
          <p:cNvPicPr>
            <a:picLocks noChangeAspect="1"/>
          </p:cNvPicPr>
          <p:nvPr/>
        </p:nvPicPr>
        <p:blipFill>
          <a:blip r:embed="rId3" cstate="print"/>
          <a:srcRect l="20188" r="9637"/>
          <a:stretch>
            <a:fillRect/>
          </a:stretch>
        </p:blipFill>
        <p:spPr>
          <a:xfrm>
            <a:off x="107504" y="4149080"/>
            <a:ext cx="2273954" cy="2592288"/>
          </a:xfrm>
          <a:prstGeom prst="rect">
            <a:avLst/>
          </a:prstGeom>
        </p:spPr>
      </p:pic>
      <p:pic>
        <p:nvPicPr>
          <p:cNvPr id="8" name="Kép 7" descr="112_keus_a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85542" y="4149080"/>
            <a:ext cx="3240359" cy="2592288"/>
          </a:xfrm>
          <a:prstGeom prst="rect">
            <a:avLst/>
          </a:prstGeom>
        </p:spPr>
      </p:pic>
      <p:pic>
        <p:nvPicPr>
          <p:cNvPr id="9" name="Kép 8" descr="112_keus_a4.jpg"/>
          <p:cNvPicPr>
            <a:picLocks noChangeAspect="1"/>
          </p:cNvPicPr>
          <p:nvPr/>
        </p:nvPicPr>
        <p:blipFill>
          <a:blip r:embed="rId5" cstate="print"/>
          <a:srcRect l="2051" b="3539"/>
          <a:stretch>
            <a:fillRect/>
          </a:stretch>
        </p:blipFill>
        <p:spPr>
          <a:xfrm>
            <a:off x="5796135" y="4149080"/>
            <a:ext cx="3290343" cy="259228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3008313" cy="670396"/>
          </a:xfrm>
        </p:spPr>
        <p:txBody>
          <a:bodyPr>
            <a:normAutofit/>
          </a:bodyPr>
          <a:lstStyle/>
          <a:p>
            <a:r>
              <a:rPr lang="hu-HU" sz="2800" dirty="0" err="1"/>
              <a:t>Wire</a:t>
            </a:r>
            <a:r>
              <a:rPr lang="hu-HU" sz="2800" dirty="0"/>
              <a:t> </a:t>
            </a:r>
            <a:r>
              <a:rPr lang="hu-HU" sz="2800" dirty="0" err="1"/>
              <a:t>feeder</a:t>
            </a:r>
            <a:endParaRPr lang="hu-HU" sz="2800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395536" y="1196752"/>
            <a:ext cx="4536504" cy="2281932"/>
          </a:xfrm>
        </p:spPr>
        <p:txBody>
          <a:bodyPr>
            <a:noAutofit/>
          </a:bodyPr>
          <a:lstStyle/>
          <a:p>
            <a:pPr algn="just"/>
            <a:r>
              <a:rPr lang="hu-HU" sz="1800" dirty="0"/>
              <a:t>The </a:t>
            </a:r>
            <a:r>
              <a:rPr lang="hu-HU" sz="1800" dirty="0" err="1"/>
              <a:t>filler</a:t>
            </a:r>
            <a:r>
              <a:rPr lang="hu-HU" sz="1800" dirty="0"/>
              <a:t> </a:t>
            </a:r>
            <a:r>
              <a:rPr lang="hu-HU" sz="1800" dirty="0" err="1"/>
              <a:t>material</a:t>
            </a:r>
            <a:r>
              <a:rPr lang="hu-HU" sz="1800" dirty="0"/>
              <a:t> in MÍG/MAG </a:t>
            </a:r>
            <a:r>
              <a:rPr lang="hu-HU" sz="1800" dirty="0" err="1"/>
              <a:t>welding</a:t>
            </a:r>
            <a:r>
              <a:rPr lang="hu-HU" sz="1800" dirty="0"/>
              <a:t> is a </a:t>
            </a:r>
            <a:r>
              <a:rPr lang="hu-HU" sz="1800" dirty="0" err="1"/>
              <a:t>consumable</a:t>
            </a:r>
            <a:r>
              <a:rPr lang="hu-HU" sz="1800" dirty="0"/>
              <a:t> </a:t>
            </a:r>
            <a:r>
              <a:rPr lang="hu-HU" sz="1800" dirty="0" err="1"/>
              <a:t>wire</a:t>
            </a:r>
            <a:r>
              <a:rPr lang="hu-HU" sz="1800" dirty="0"/>
              <a:t> </a:t>
            </a:r>
            <a:r>
              <a:rPr lang="hu-HU" sz="1800" dirty="0" err="1"/>
              <a:t>electrode</a:t>
            </a:r>
            <a:r>
              <a:rPr lang="hu-HU" sz="1800" dirty="0"/>
              <a:t> </a:t>
            </a:r>
            <a:r>
              <a:rPr lang="hu-HU" sz="1800" dirty="0" err="1"/>
              <a:t>mounted</a:t>
            </a:r>
            <a:r>
              <a:rPr lang="hu-HU" sz="1800" dirty="0"/>
              <a:t> </a:t>
            </a:r>
            <a:r>
              <a:rPr lang="hu-HU" sz="1800" dirty="0" err="1"/>
              <a:t>on</a:t>
            </a:r>
            <a:r>
              <a:rPr lang="hu-HU" sz="1800" dirty="0"/>
              <a:t> a </a:t>
            </a:r>
            <a:r>
              <a:rPr lang="hu-HU" sz="1800" dirty="0" err="1"/>
              <a:t>rolling</a:t>
            </a:r>
            <a:r>
              <a:rPr lang="hu-HU" sz="1800" dirty="0"/>
              <a:t> </a:t>
            </a:r>
            <a:r>
              <a:rPr lang="hu-HU" sz="1800" dirty="0" err="1"/>
              <a:t>tape</a:t>
            </a:r>
            <a:r>
              <a:rPr lang="hu-HU" sz="1800" dirty="0"/>
              <a:t>. A </a:t>
            </a:r>
            <a:r>
              <a:rPr lang="hu-HU" sz="1800" dirty="0" err="1"/>
              <a:t>small</a:t>
            </a:r>
            <a:r>
              <a:rPr lang="hu-HU" sz="1800" dirty="0"/>
              <a:t> motor </a:t>
            </a:r>
            <a:r>
              <a:rPr lang="hu-HU" sz="1800" dirty="0" err="1"/>
              <a:t>spins</a:t>
            </a:r>
            <a:r>
              <a:rPr lang="hu-HU" sz="1800" dirty="0"/>
              <a:t> </a:t>
            </a:r>
            <a:r>
              <a:rPr lang="hu-HU" sz="1800" dirty="0" err="1"/>
              <a:t>rollers</a:t>
            </a:r>
            <a:r>
              <a:rPr lang="hu-HU" sz="1800" dirty="0"/>
              <a:t> </a:t>
            </a:r>
            <a:r>
              <a:rPr lang="hu-HU" sz="1800" dirty="0" err="1"/>
              <a:t>that</a:t>
            </a:r>
            <a:r>
              <a:rPr lang="hu-HU" sz="1800" dirty="0"/>
              <a:t> </a:t>
            </a:r>
            <a:r>
              <a:rPr lang="hu-HU" sz="1800" dirty="0" err="1"/>
              <a:t>feed</a:t>
            </a:r>
            <a:r>
              <a:rPr lang="hu-HU" sz="1800" dirty="0"/>
              <a:t> </a:t>
            </a:r>
            <a:r>
              <a:rPr lang="hu-HU" sz="1800" dirty="0" err="1"/>
              <a:t>the</a:t>
            </a:r>
            <a:r>
              <a:rPr lang="hu-HU" sz="1800" dirty="0"/>
              <a:t> </a:t>
            </a:r>
            <a:r>
              <a:rPr lang="hu-HU" sz="1800" dirty="0" err="1"/>
              <a:t>wire</a:t>
            </a:r>
            <a:r>
              <a:rPr lang="hu-HU" sz="1800" dirty="0"/>
              <a:t> </a:t>
            </a:r>
            <a:r>
              <a:rPr lang="hu-HU" sz="1800" dirty="0" err="1"/>
              <a:t>into</a:t>
            </a:r>
            <a:r>
              <a:rPr lang="hu-HU" sz="1800" dirty="0"/>
              <a:t> </a:t>
            </a:r>
            <a:r>
              <a:rPr lang="hu-HU" sz="1800" dirty="0" err="1"/>
              <a:t>the</a:t>
            </a:r>
            <a:r>
              <a:rPr lang="hu-HU" sz="1800" dirty="0"/>
              <a:t> batch of </a:t>
            </a:r>
            <a:r>
              <a:rPr lang="hu-HU" sz="1800" dirty="0" err="1"/>
              <a:t>cables</a:t>
            </a:r>
            <a:r>
              <a:rPr lang="hu-HU" sz="1800" dirty="0"/>
              <a:t> </a:t>
            </a:r>
            <a:r>
              <a:rPr lang="hu-HU" sz="1800" dirty="0" err="1"/>
              <a:t>from</a:t>
            </a:r>
            <a:r>
              <a:rPr lang="hu-HU" sz="1800" dirty="0"/>
              <a:t> </a:t>
            </a:r>
            <a:r>
              <a:rPr lang="hu-HU" sz="1800" dirty="0" err="1"/>
              <a:t>the</a:t>
            </a:r>
            <a:r>
              <a:rPr lang="hu-HU" sz="1800" dirty="0"/>
              <a:t> </a:t>
            </a:r>
            <a:r>
              <a:rPr lang="hu-HU" sz="1800" dirty="0" err="1"/>
              <a:t>tape</a:t>
            </a:r>
            <a:r>
              <a:rPr lang="hu-HU" sz="1800" dirty="0"/>
              <a:t>. </a:t>
            </a:r>
          </a:p>
          <a:p>
            <a:pPr algn="just"/>
            <a:r>
              <a:rPr lang="hu-HU" sz="1800" dirty="0"/>
              <a:t>In </a:t>
            </a:r>
            <a:r>
              <a:rPr lang="hu-HU" sz="1800" dirty="0" err="1"/>
              <a:t>many</a:t>
            </a:r>
            <a:r>
              <a:rPr lang="hu-HU" sz="1800" dirty="0"/>
              <a:t> </a:t>
            </a:r>
            <a:r>
              <a:rPr lang="hu-HU" sz="1800" dirty="0" err="1"/>
              <a:t>cases</a:t>
            </a:r>
            <a:r>
              <a:rPr lang="hu-HU" sz="1800" dirty="0"/>
              <a:t>, </a:t>
            </a:r>
            <a:r>
              <a:rPr lang="hu-HU" sz="1800" dirty="0" err="1"/>
              <a:t>the</a:t>
            </a:r>
            <a:r>
              <a:rPr lang="hu-HU" sz="1800" dirty="0"/>
              <a:t> </a:t>
            </a:r>
            <a:r>
              <a:rPr lang="hu-HU" sz="1800" dirty="0" err="1"/>
              <a:t>wire</a:t>
            </a:r>
            <a:r>
              <a:rPr lang="hu-HU" sz="1800" dirty="0"/>
              <a:t> </a:t>
            </a:r>
            <a:r>
              <a:rPr lang="hu-HU" sz="1800" dirty="0" err="1"/>
              <a:t>feeder</a:t>
            </a:r>
            <a:r>
              <a:rPr lang="hu-HU" sz="1800" dirty="0"/>
              <a:t> is </a:t>
            </a:r>
            <a:r>
              <a:rPr lang="hu-HU" sz="1800" dirty="0" err="1"/>
              <a:t>built</a:t>
            </a:r>
            <a:r>
              <a:rPr lang="hu-HU" sz="1800" dirty="0"/>
              <a:t> in </a:t>
            </a:r>
            <a:r>
              <a:rPr lang="hu-HU" sz="1800" dirty="0" err="1"/>
              <a:t>the</a:t>
            </a:r>
            <a:r>
              <a:rPr lang="hu-HU" sz="1800" dirty="0"/>
              <a:t> </a:t>
            </a:r>
            <a:r>
              <a:rPr lang="hu-HU" sz="1800" dirty="0" err="1"/>
              <a:t>box</a:t>
            </a:r>
            <a:r>
              <a:rPr lang="hu-HU" sz="1800" dirty="0"/>
              <a:t> of </a:t>
            </a:r>
            <a:r>
              <a:rPr lang="hu-HU" sz="1800" dirty="0" err="1"/>
              <a:t>the</a:t>
            </a:r>
            <a:r>
              <a:rPr lang="hu-HU" sz="1800" dirty="0"/>
              <a:t> </a:t>
            </a:r>
            <a:r>
              <a:rPr lang="hu-HU" sz="1800" dirty="0" err="1"/>
              <a:t>power</a:t>
            </a:r>
            <a:r>
              <a:rPr lang="hu-HU" sz="1800" dirty="0"/>
              <a:t> </a:t>
            </a:r>
            <a:r>
              <a:rPr lang="hu-HU" sz="1800" dirty="0" err="1"/>
              <a:t>supply</a:t>
            </a:r>
            <a:r>
              <a:rPr lang="hu-HU" sz="1800" dirty="0"/>
              <a:t>. </a:t>
            </a:r>
            <a:r>
              <a:rPr lang="hu-HU" sz="1800" dirty="0" err="1"/>
              <a:t>This</a:t>
            </a:r>
            <a:r>
              <a:rPr lang="hu-HU" sz="1800" dirty="0"/>
              <a:t> </a:t>
            </a:r>
            <a:r>
              <a:rPr lang="hu-HU" sz="1800" dirty="0" err="1"/>
              <a:t>feeder</a:t>
            </a:r>
            <a:r>
              <a:rPr lang="hu-HU" sz="1800" dirty="0"/>
              <a:t> </a:t>
            </a:r>
            <a:r>
              <a:rPr lang="hu-HU" sz="1800" dirty="0" err="1"/>
              <a:t>shown</a:t>
            </a:r>
            <a:r>
              <a:rPr lang="hu-HU" sz="1800" dirty="0"/>
              <a:t> in </a:t>
            </a:r>
            <a:r>
              <a:rPr lang="hu-HU" sz="1800" dirty="0" err="1"/>
              <a:t>the</a:t>
            </a:r>
            <a:r>
              <a:rPr lang="hu-HU" sz="1800" dirty="0"/>
              <a:t> </a:t>
            </a:r>
            <a:r>
              <a:rPr lang="hu-HU" sz="1800" dirty="0" err="1"/>
              <a:t>photos</a:t>
            </a:r>
            <a:r>
              <a:rPr lang="hu-HU" sz="1800" dirty="0"/>
              <a:t> is a </a:t>
            </a:r>
            <a:r>
              <a:rPr lang="hu-HU" sz="1800" dirty="0" err="1"/>
              <a:t>detached</a:t>
            </a:r>
            <a:r>
              <a:rPr lang="hu-HU" sz="1800" dirty="0"/>
              <a:t> unit.</a:t>
            </a:r>
          </a:p>
        </p:txBody>
      </p:sp>
      <p:pic>
        <p:nvPicPr>
          <p:cNvPr id="5" name="Kép 4" descr="112_keus_b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764704"/>
            <a:ext cx="3923928" cy="3139142"/>
          </a:xfrm>
          <a:prstGeom prst="rect">
            <a:avLst/>
          </a:prstGeom>
        </p:spPr>
      </p:pic>
      <p:pic>
        <p:nvPicPr>
          <p:cNvPr id="6" name="Kép 5" descr="112_keus_b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04" y="4220682"/>
            <a:ext cx="2952328" cy="2361862"/>
          </a:xfrm>
          <a:prstGeom prst="rect">
            <a:avLst/>
          </a:prstGeom>
        </p:spPr>
      </p:pic>
      <p:pic>
        <p:nvPicPr>
          <p:cNvPr id="7" name="Kép 6" descr="112_keus_b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31840" y="4221088"/>
            <a:ext cx="2952328" cy="2361862"/>
          </a:xfrm>
          <a:prstGeom prst="rect">
            <a:avLst/>
          </a:prstGeom>
        </p:spPr>
      </p:pic>
      <p:pic>
        <p:nvPicPr>
          <p:cNvPr id="8" name="Kép 7" descr="112_keus_b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56176" y="4293096"/>
            <a:ext cx="2880320" cy="230425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3008313" cy="648072"/>
          </a:xfrm>
        </p:spPr>
        <p:txBody>
          <a:bodyPr>
            <a:normAutofit/>
          </a:bodyPr>
          <a:lstStyle/>
          <a:p>
            <a:r>
              <a:rPr lang="hu-HU" sz="2800" dirty="0"/>
              <a:t>BUNCH OF CABLES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67544" y="1196752"/>
            <a:ext cx="4546848" cy="2641972"/>
          </a:xfrm>
        </p:spPr>
        <p:txBody>
          <a:bodyPr>
            <a:noAutofit/>
          </a:bodyPr>
          <a:lstStyle/>
          <a:p>
            <a:pPr algn="just"/>
            <a:r>
              <a:rPr lang="hu-HU" sz="2000" dirty="0"/>
              <a:t>A batch </a:t>
            </a:r>
            <a:r>
              <a:rPr lang="hu-HU" sz="2000" dirty="0" err="1"/>
              <a:t>cables</a:t>
            </a:r>
            <a:r>
              <a:rPr lang="hu-HU" sz="2000" dirty="0"/>
              <a:t> </a:t>
            </a:r>
            <a:r>
              <a:rPr lang="hu-HU" sz="2000" dirty="0" err="1"/>
              <a:t>connects</a:t>
            </a:r>
            <a:r>
              <a:rPr lang="hu-HU" sz="2000" dirty="0"/>
              <a:t> </a:t>
            </a:r>
            <a:r>
              <a:rPr lang="hu-HU" sz="2000" dirty="0" err="1"/>
              <a:t>the</a:t>
            </a:r>
            <a:r>
              <a:rPr lang="hu-HU" sz="2000" dirty="0"/>
              <a:t> </a:t>
            </a:r>
            <a:r>
              <a:rPr lang="hu-HU" sz="2000" dirty="0" err="1"/>
              <a:t>power</a:t>
            </a:r>
            <a:r>
              <a:rPr lang="hu-HU" sz="2000" dirty="0"/>
              <a:t> </a:t>
            </a:r>
            <a:r>
              <a:rPr lang="hu-HU" sz="2000" dirty="0" err="1"/>
              <a:t>supply</a:t>
            </a:r>
            <a:r>
              <a:rPr lang="hu-HU" sz="2000" dirty="0"/>
              <a:t>, </a:t>
            </a:r>
            <a:r>
              <a:rPr lang="hu-HU" sz="2000" dirty="0" err="1"/>
              <a:t>the</a:t>
            </a:r>
            <a:r>
              <a:rPr lang="hu-HU" sz="2000" dirty="0"/>
              <a:t> </a:t>
            </a:r>
            <a:r>
              <a:rPr lang="hu-HU" sz="2000" dirty="0" err="1"/>
              <a:t>the</a:t>
            </a:r>
            <a:r>
              <a:rPr lang="hu-HU" sz="2000" dirty="0"/>
              <a:t> </a:t>
            </a:r>
            <a:r>
              <a:rPr lang="hu-HU" sz="2000" dirty="0" err="1"/>
              <a:t>tape</a:t>
            </a:r>
            <a:r>
              <a:rPr lang="hu-HU" sz="2000" dirty="0"/>
              <a:t> of </a:t>
            </a:r>
            <a:r>
              <a:rPr lang="hu-HU" sz="2000" dirty="0" err="1"/>
              <a:t>wire</a:t>
            </a:r>
            <a:r>
              <a:rPr lang="hu-HU" sz="2000" dirty="0"/>
              <a:t> </a:t>
            </a:r>
            <a:r>
              <a:rPr lang="hu-HU" sz="2000" dirty="0" err="1"/>
              <a:t>electrode</a:t>
            </a:r>
            <a:r>
              <a:rPr lang="hu-HU" sz="2000" dirty="0"/>
              <a:t> and </a:t>
            </a:r>
            <a:r>
              <a:rPr lang="hu-HU" sz="2000" dirty="0" err="1"/>
              <a:t>the</a:t>
            </a:r>
            <a:r>
              <a:rPr lang="hu-HU" sz="2000" dirty="0"/>
              <a:t> </a:t>
            </a:r>
            <a:r>
              <a:rPr lang="hu-HU" sz="2000" dirty="0" err="1"/>
              <a:t>torch</a:t>
            </a:r>
            <a:r>
              <a:rPr lang="hu-HU" sz="2000" dirty="0"/>
              <a:t>. The batch has a </a:t>
            </a:r>
            <a:r>
              <a:rPr lang="hu-HU" sz="2000" dirty="0" err="1"/>
              <a:t>flexible</a:t>
            </a:r>
            <a:r>
              <a:rPr lang="hu-HU" sz="2000" dirty="0"/>
              <a:t> </a:t>
            </a:r>
            <a:r>
              <a:rPr lang="hu-HU" sz="2000" dirty="0" err="1"/>
              <a:t>tube</a:t>
            </a:r>
            <a:r>
              <a:rPr lang="hu-HU" sz="2000" dirty="0"/>
              <a:t> </a:t>
            </a:r>
            <a:r>
              <a:rPr lang="hu-HU" sz="2000" dirty="0" err="1"/>
              <a:t>for</a:t>
            </a:r>
            <a:r>
              <a:rPr lang="hu-HU" sz="2000" dirty="0"/>
              <a:t> </a:t>
            </a:r>
            <a:r>
              <a:rPr lang="hu-HU" sz="2000" dirty="0" err="1"/>
              <a:t>the</a:t>
            </a:r>
            <a:r>
              <a:rPr lang="hu-HU" sz="2000" dirty="0"/>
              <a:t> </a:t>
            </a:r>
            <a:r>
              <a:rPr lang="hu-HU" sz="2000" dirty="0" err="1"/>
              <a:t>wire</a:t>
            </a:r>
            <a:r>
              <a:rPr lang="hu-HU" sz="2000" dirty="0"/>
              <a:t> </a:t>
            </a:r>
            <a:r>
              <a:rPr lang="hu-HU" sz="2000" dirty="0" err="1"/>
              <a:t>electrode</a:t>
            </a:r>
            <a:r>
              <a:rPr lang="hu-HU" sz="2000" dirty="0"/>
              <a:t> and it </a:t>
            </a:r>
            <a:r>
              <a:rPr lang="hu-HU" sz="2000" dirty="0" err="1"/>
              <a:t>contains</a:t>
            </a:r>
            <a:r>
              <a:rPr lang="hu-HU" sz="2000" dirty="0"/>
              <a:t> </a:t>
            </a:r>
            <a:r>
              <a:rPr lang="hu-HU" sz="2000" dirty="0" err="1"/>
              <a:t>the</a:t>
            </a:r>
            <a:r>
              <a:rPr lang="hu-HU" sz="2000" dirty="0"/>
              <a:t> </a:t>
            </a:r>
            <a:r>
              <a:rPr lang="hu-HU" sz="2000" dirty="0" err="1"/>
              <a:t>power</a:t>
            </a:r>
            <a:r>
              <a:rPr lang="hu-HU" sz="2000" dirty="0"/>
              <a:t> </a:t>
            </a:r>
            <a:r>
              <a:rPr lang="hu-HU" sz="2000" dirty="0" err="1"/>
              <a:t>cable</a:t>
            </a:r>
            <a:r>
              <a:rPr lang="hu-HU" sz="2000" dirty="0"/>
              <a:t>, </a:t>
            </a:r>
            <a:r>
              <a:rPr lang="hu-HU" sz="2000" dirty="0" err="1"/>
              <a:t>the</a:t>
            </a:r>
            <a:r>
              <a:rPr lang="hu-HU" sz="2000" dirty="0"/>
              <a:t> </a:t>
            </a:r>
            <a:r>
              <a:rPr lang="hu-HU" sz="2000" dirty="0" err="1"/>
              <a:t>torch</a:t>
            </a:r>
            <a:r>
              <a:rPr lang="hu-HU" sz="2000" dirty="0"/>
              <a:t> </a:t>
            </a:r>
            <a:r>
              <a:rPr lang="hu-HU" sz="2000" dirty="0" err="1"/>
              <a:t>control</a:t>
            </a:r>
            <a:r>
              <a:rPr lang="hu-HU" sz="2000" dirty="0"/>
              <a:t> </a:t>
            </a:r>
            <a:r>
              <a:rPr lang="hu-HU" sz="2000" dirty="0" err="1"/>
              <a:t>cable</a:t>
            </a:r>
            <a:r>
              <a:rPr lang="hu-HU" sz="2000" dirty="0"/>
              <a:t>, </a:t>
            </a:r>
            <a:r>
              <a:rPr lang="hu-HU" sz="2000" dirty="0" err="1"/>
              <a:t>the</a:t>
            </a:r>
            <a:r>
              <a:rPr lang="hu-HU" sz="2000" dirty="0"/>
              <a:t> </a:t>
            </a:r>
            <a:r>
              <a:rPr lang="hu-HU" sz="2000" dirty="0" err="1"/>
              <a:t>shield</a:t>
            </a:r>
            <a:r>
              <a:rPr lang="hu-HU" sz="2000" dirty="0"/>
              <a:t> </a:t>
            </a:r>
            <a:r>
              <a:rPr lang="hu-HU" sz="2000" dirty="0" err="1"/>
              <a:t>gas</a:t>
            </a:r>
            <a:r>
              <a:rPr lang="hu-HU" sz="2000" dirty="0"/>
              <a:t> </a:t>
            </a:r>
            <a:r>
              <a:rPr lang="hu-HU" sz="2000" dirty="0" err="1"/>
              <a:t>tube</a:t>
            </a:r>
            <a:r>
              <a:rPr lang="hu-HU" sz="2000" dirty="0"/>
              <a:t> and </a:t>
            </a:r>
            <a:r>
              <a:rPr lang="hu-HU" sz="2000" dirty="0" err="1"/>
              <a:t>the</a:t>
            </a:r>
            <a:r>
              <a:rPr lang="hu-HU" sz="2000" dirty="0"/>
              <a:t> </a:t>
            </a:r>
            <a:r>
              <a:rPr lang="hu-HU" sz="2000" dirty="0" err="1"/>
              <a:t>water</a:t>
            </a:r>
            <a:r>
              <a:rPr lang="hu-HU" sz="2000" dirty="0"/>
              <a:t> </a:t>
            </a:r>
            <a:r>
              <a:rPr lang="hu-HU" sz="2000" dirty="0" err="1"/>
              <a:t>cooler</a:t>
            </a:r>
            <a:r>
              <a:rPr lang="hu-HU" sz="2000" dirty="0"/>
              <a:t> input output </a:t>
            </a:r>
            <a:r>
              <a:rPr lang="hu-HU" sz="2000" dirty="0" err="1"/>
              <a:t>tubes</a:t>
            </a:r>
            <a:r>
              <a:rPr lang="hu-HU" sz="2000" dirty="0"/>
              <a:t>.</a:t>
            </a:r>
          </a:p>
        </p:txBody>
      </p:sp>
      <p:pic>
        <p:nvPicPr>
          <p:cNvPr id="5" name="Kép 4" descr="112_keus_c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48064" y="908720"/>
            <a:ext cx="3690410" cy="2952328"/>
          </a:xfrm>
          <a:prstGeom prst="rect">
            <a:avLst/>
          </a:prstGeom>
        </p:spPr>
      </p:pic>
      <p:pic>
        <p:nvPicPr>
          <p:cNvPr id="6" name="Kép 5" descr="112_keus_c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4220682"/>
            <a:ext cx="2952328" cy="2361862"/>
          </a:xfrm>
          <a:prstGeom prst="rect">
            <a:avLst/>
          </a:prstGeom>
        </p:spPr>
      </p:pic>
      <p:pic>
        <p:nvPicPr>
          <p:cNvPr id="7" name="Kép 6" descr="112_keus_c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31840" y="4221088"/>
            <a:ext cx="2916070" cy="2332856"/>
          </a:xfrm>
          <a:prstGeom prst="rect">
            <a:avLst/>
          </a:prstGeom>
        </p:spPr>
      </p:pic>
      <p:pic>
        <p:nvPicPr>
          <p:cNvPr id="8" name="Kép 7" descr="112_keus_c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56176" y="4221088"/>
            <a:ext cx="2862064" cy="228965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707678"/>
          </a:xfrm>
        </p:spPr>
        <p:txBody>
          <a:bodyPr/>
          <a:lstStyle/>
          <a:p>
            <a:r>
              <a:rPr lang="hu-HU" sz="2800" dirty="0"/>
              <a:t>SHIELDING GAS</a:t>
            </a:r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4402832" cy="2497956"/>
          </a:xfrm>
        </p:spPr>
        <p:txBody>
          <a:bodyPr>
            <a:normAutofit/>
          </a:bodyPr>
          <a:lstStyle/>
          <a:p>
            <a:pPr algn="just"/>
            <a:r>
              <a:rPr lang="hu-HU" sz="1800" dirty="0"/>
              <a:t>The </a:t>
            </a:r>
            <a:r>
              <a:rPr lang="hu-HU" sz="1800" dirty="0" err="1"/>
              <a:t>shielding</a:t>
            </a:r>
            <a:r>
              <a:rPr lang="hu-HU" sz="1800" dirty="0"/>
              <a:t> </a:t>
            </a:r>
            <a:r>
              <a:rPr lang="hu-HU" sz="1800" dirty="0" err="1"/>
              <a:t>gas</a:t>
            </a:r>
            <a:r>
              <a:rPr lang="hu-HU" sz="1800" dirty="0"/>
              <a:t> </a:t>
            </a:r>
            <a:r>
              <a:rPr lang="hu-HU" sz="1800" dirty="0" err="1"/>
              <a:t>comes</a:t>
            </a:r>
            <a:r>
              <a:rPr lang="hu-HU" sz="1800" dirty="0"/>
              <a:t> </a:t>
            </a:r>
            <a:r>
              <a:rPr lang="hu-HU" sz="1800" dirty="0" err="1"/>
              <a:t>from</a:t>
            </a:r>
            <a:r>
              <a:rPr lang="hu-HU" sz="1800" dirty="0"/>
              <a:t> </a:t>
            </a:r>
            <a:r>
              <a:rPr lang="hu-HU" sz="1800" dirty="0" err="1"/>
              <a:t>the</a:t>
            </a:r>
            <a:r>
              <a:rPr lang="hu-HU" sz="1800" dirty="0"/>
              <a:t> </a:t>
            </a:r>
            <a:r>
              <a:rPr lang="hu-HU" sz="1800" dirty="0" err="1"/>
              <a:t>central</a:t>
            </a:r>
            <a:r>
              <a:rPr lang="hu-HU" sz="1800" dirty="0"/>
              <a:t> unit and </a:t>
            </a:r>
            <a:r>
              <a:rPr lang="hu-HU" sz="1800" dirty="0" err="1"/>
              <a:t>goes</a:t>
            </a:r>
            <a:r>
              <a:rPr lang="hu-HU" sz="1800" dirty="0"/>
              <a:t> out </a:t>
            </a:r>
            <a:r>
              <a:rPr lang="hu-HU" sz="1800" dirty="0" err="1"/>
              <a:t>throug</a:t>
            </a:r>
            <a:r>
              <a:rPr lang="hu-HU" sz="1800" dirty="0"/>
              <a:t> </a:t>
            </a:r>
            <a:r>
              <a:rPr lang="hu-HU" sz="1800" dirty="0" err="1"/>
              <a:t>the</a:t>
            </a:r>
            <a:r>
              <a:rPr lang="hu-HU" sz="1800" dirty="0"/>
              <a:t> </a:t>
            </a:r>
            <a:r>
              <a:rPr lang="hu-HU" sz="1800" dirty="0" err="1"/>
              <a:t>torch</a:t>
            </a:r>
            <a:r>
              <a:rPr lang="hu-HU" sz="1800" dirty="0"/>
              <a:t>. The </a:t>
            </a:r>
            <a:r>
              <a:rPr lang="hu-HU" sz="1800" dirty="0" err="1"/>
              <a:t>shielding</a:t>
            </a:r>
            <a:r>
              <a:rPr lang="hu-HU" sz="1800" dirty="0"/>
              <a:t> </a:t>
            </a:r>
            <a:r>
              <a:rPr lang="hu-HU" sz="1800" dirty="0" err="1"/>
              <a:t>gas</a:t>
            </a:r>
            <a:r>
              <a:rPr lang="hu-HU" sz="1800" dirty="0"/>
              <a:t> </a:t>
            </a:r>
            <a:r>
              <a:rPr lang="hu-HU" sz="1800" dirty="0" err="1"/>
              <a:t>protects</a:t>
            </a:r>
            <a:r>
              <a:rPr lang="hu-HU" sz="1800" dirty="0"/>
              <a:t> </a:t>
            </a:r>
            <a:r>
              <a:rPr lang="hu-HU" sz="1800" dirty="0" err="1"/>
              <a:t>the</a:t>
            </a:r>
            <a:r>
              <a:rPr lang="hu-HU" sz="1800" dirty="0"/>
              <a:t> </a:t>
            </a:r>
            <a:r>
              <a:rPr lang="hu-HU" sz="1800" dirty="0" err="1"/>
              <a:t>wire</a:t>
            </a:r>
            <a:r>
              <a:rPr lang="hu-HU" sz="1800" dirty="0"/>
              <a:t> </a:t>
            </a:r>
            <a:r>
              <a:rPr lang="hu-HU" sz="1800" dirty="0" err="1"/>
              <a:t>electrode</a:t>
            </a:r>
            <a:r>
              <a:rPr lang="hu-HU" sz="1800" dirty="0"/>
              <a:t>, </a:t>
            </a:r>
            <a:r>
              <a:rPr lang="hu-HU" sz="1800" dirty="0" err="1"/>
              <a:t>the</a:t>
            </a:r>
            <a:r>
              <a:rPr lang="hu-HU" sz="1800" dirty="0"/>
              <a:t> arc and </a:t>
            </a:r>
            <a:r>
              <a:rPr lang="hu-HU" sz="1800" dirty="0" err="1"/>
              <a:t>the</a:t>
            </a:r>
            <a:r>
              <a:rPr lang="hu-HU" sz="1800" dirty="0"/>
              <a:t> </a:t>
            </a:r>
            <a:r>
              <a:rPr lang="hu-HU" sz="1800" dirty="0" err="1"/>
              <a:t>weld</a:t>
            </a:r>
            <a:r>
              <a:rPr lang="hu-HU" sz="1800" dirty="0"/>
              <a:t> </a:t>
            </a:r>
            <a:r>
              <a:rPr lang="hu-HU" sz="1800" dirty="0" err="1"/>
              <a:t>area</a:t>
            </a:r>
            <a:r>
              <a:rPr lang="hu-HU" sz="1800" dirty="0"/>
              <a:t> </a:t>
            </a:r>
            <a:r>
              <a:rPr lang="hu-HU" sz="1800" dirty="0" err="1"/>
              <a:t>from</a:t>
            </a:r>
            <a:r>
              <a:rPr lang="hu-HU" sz="1800" dirty="0"/>
              <a:t> </a:t>
            </a:r>
            <a:r>
              <a:rPr lang="hu-HU" sz="1800" dirty="0" err="1"/>
              <a:t>oxygen</a:t>
            </a:r>
            <a:r>
              <a:rPr lang="hu-HU" sz="1800" dirty="0"/>
              <a:t> and </a:t>
            </a:r>
            <a:r>
              <a:rPr lang="hu-HU" sz="1800" dirty="0" err="1"/>
              <a:t>vapour</a:t>
            </a:r>
            <a:r>
              <a:rPr lang="hu-HU" sz="1800" dirty="0"/>
              <a:t>. </a:t>
            </a:r>
            <a:r>
              <a:rPr lang="hu-HU" sz="1800" dirty="0" err="1"/>
              <a:t>Without</a:t>
            </a:r>
            <a:r>
              <a:rPr lang="hu-HU" sz="1800" dirty="0"/>
              <a:t> </a:t>
            </a:r>
            <a:r>
              <a:rPr lang="hu-HU" sz="1800" dirty="0" err="1"/>
              <a:t>shielding</a:t>
            </a:r>
            <a:r>
              <a:rPr lang="hu-HU" sz="1800" dirty="0"/>
              <a:t> </a:t>
            </a:r>
            <a:r>
              <a:rPr lang="hu-HU" sz="1800" dirty="0" err="1"/>
              <a:t>gas</a:t>
            </a:r>
            <a:r>
              <a:rPr lang="hu-HU" sz="1800" dirty="0"/>
              <a:t> </a:t>
            </a:r>
            <a:r>
              <a:rPr lang="hu-HU" sz="1800" dirty="0" err="1"/>
              <a:t>the</a:t>
            </a:r>
            <a:r>
              <a:rPr lang="hu-HU" sz="1800" dirty="0"/>
              <a:t> </a:t>
            </a:r>
            <a:r>
              <a:rPr lang="hu-HU" sz="1800" dirty="0" err="1"/>
              <a:t>weld</a:t>
            </a:r>
            <a:r>
              <a:rPr lang="hu-HU" sz="1800" dirty="0"/>
              <a:t> </a:t>
            </a:r>
            <a:r>
              <a:rPr lang="hu-HU" sz="1800" dirty="0" err="1"/>
              <a:t>could</a:t>
            </a:r>
            <a:r>
              <a:rPr lang="hu-HU" sz="1800" dirty="0"/>
              <a:t> </a:t>
            </a:r>
            <a:r>
              <a:rPr lang="hu-HU" sz="1800" dirty="0" err="1"/>
              <a:t>consume</a:t>
            </a:r>
            <a:r>
              <a:rPr lang="hu-HU" sz="1800" dirty="0"/>
              <a:t> </a:t>
            </a:r>
            <a:r>
              <a:rPr lang="hu-HU" sz="1800" dirty="0" err="1"/>
              <a:t>oxygen</a:t>
            </a:r>
            <a:r>
              <a:rPr lang="hu-HU" sz="1800" dirty="0"/>
              <a:t> and </a:t>
            </a:r>
            <a:r>
              <a:rPr lang="hu-HU" sz="1800" dirty="0" err="1"/>
              <a:t>nitrogen</a:t>
            </a:r>
            <a:r>
              <a:rPr lang="hu-HU" sz="1800" dirty="0"/>
              <a:t> </a:t>
            </a:r>
            <a:r>
              <a:rPr lang="hu-HU" sz="1800" dirty="0" err="1"/>
              <a:t>from</a:t>
            </a:r>
            <a:r>
              <a:rPr lang="hu-HU" sz="1800" dirty="0"/>
              <a:t> air and </a:t>
            </a:r>
            <a:r>
              <a:rPr lang="hu-HU" sz="1800" dirty="0" err="1"/>
              <a:t>damage</a:t>
            </a:r>
            <a:r>
              <a:rPr lang="hu-HU" sz="1800" dirty="0"/>
              <a:t> </a:t>
            </a:r>
            <a:r>
              <a:rPr lang="hu-HU" sz="1800" dirty="0" err="1"/>
              <a:t>the</a:t>
            </a:r>
            <a:r>
              <a:rPr lang="hu-HU" sz="1800" dirty="0"/>
              <a:t> </a:t>
            </a:r>
            <a:r>
              <a:rPr lang="hu-HU" sz="1800" dirty="0" err="1"/>
              <a:t>weld</a:t>
            </a:r>
            <a:r>
              <a:rPr lang="hu-HU" sz="1800" dirty="0"/>
              <a:t>. The </a:t>
            </a:r>
            <a:r>
              <a:rPr lang="hu-HU" sz="1800" dirty="0" err="1"/>
              <a:t>gas</a:t>
            </a:r>
            <a:r>
              <a:rPr lang="hu-HU" sz="1800" dirty="0"/>
              <a:t> </a:t>
            </a:r>
            <a:r>
              <a:rPr lang="hu-HU" sz="1800" dirty="0" err="1"/>
              <a:t>can</a:t>
            </a:r>
            <a:r>
              <a:rPr lang="hu-HU" sz="1800" dirty="0"/>
              <a:t> </a:t>
            </a:r>
            <a:r>
              <a:rPr lang="hu-HU" sz="1800" dirty="0" err="1"/>
              <a:t>come</a:t>
            </a:r>
            <a:r>
              <a:rPr lang="hu-HU" sz="1800" dirty="0"/>
              <a:t> </a:t>
            </a:r>
            <a:r>
              <a:rPr lang="hu-HU" sz="1800" dirty="0" err="1"/>
              <a:t>from</a:t>
            </a:r>
            <a:r>
              <a:rPr lang="hu-HU" sz="1800" dirty="0"/>
              <a:t> a </a:t>
            </a:r>
            <a:r>
              <a:rPr lang="hu-HU" sz="1800" dirty="0" err="1"/>
              <a:t>central</a:t>
            </a:r>
            <a:r>
              <a:rPr lang="hu-HU" sz="1800" dirty="0"/>
              <a:t> </a:t>
            </a:r>
            <a:r>
              <a:rPr lang="hu-HU" sz="1800" dirty="0" err="1"/>
              <a:t>supply</a:t>
            </a:r>
            <a:r>
              <a:rPr lang="hu-HU" sz="1800" dirty="0"/>
              <a:t> </a:t>
            </a:r>
            <a:r>
              <a:rPr lang="hu-HU" sz="1800" dirty="0" err="1"/>
              <a:t>or</a:t>
            </a:r>
            <a:r>
              <a:rPr lang="hu-HU" sz="1800" dirty="0"/>
              <a:t> a </a:t>
            </a:r>
            <a:r>
              <a:rPr lang="hu-HU" sz="1800" dirty="0" err="1"/>
              <a:t>gas</a:t>
            </a:r>
            <a:r>
              <a:rPr lang="hu-HU" sz="1800" dirty="0"/>
              <a:t> </a:t>
            </a:r>
            <a:r>
              <a:rPr lang="hu-HU" sz="1800" dirty="0" err="1"/>
              <a:t>bottle</a:t>
            </a:r>
            <a:r>
              <a:rPr lang="hu-HU" sz="1800" dirty="0"/>
              <a:t>. </a:t>
            </a:r>
          </a:p>
        </p:txBody>
      </p:sp>
      <p:pic>
        <p:nvPicPr>
          <p:cNvPr id="5" name="Kép 4" descr="112_keus_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76056" y="980728"/>
            <a:ext cx="3947880" cy="2952328"/>
          </a:xfrm>
          <a:prstGeom prst="rect">
            <a:avLst/>
          </a:prstGeom>
        </p:spPr>
      </p:pic>
      <p:pic>
        <p:nvPicPr>
          <p:cNvPr id="6" name="Kép 5" descr="112_keus_d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4221088"/>
            <a:ext cx="3060086" cy="2448069"/>
          </a:xfrm>
          <a:prstGeom prst="rect">
            <a:avLst/>
          </a:prstGeom>
        </p:spPr>
      </p:pic>
      <p:pic>
        <p:nvPicPr>
          <p:cNvPr id="7" name="Kép 6" descr="112_keus_d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75856" y="4221088"/>
            <a:ext cx="3042084" cy="2433667"/>
          </a:xfrm>
          <a:prstGeom prst="rect">
            <a:avLst/>
          </a:prstGeom>
        </p:spPr>
      </p:pic>
      <p:pic>
        <p:nvPicPr>
          <p:cNvPr id="8" name="Kép 7" descr="112_keus_d3.jpg"/>
          <p:cNvPicPr>
            <a:picLocks noChangeAspect="1"/>
          </p:cNvPicPr>
          <p:nvPr/>
        </p:nvPicPr>
        <p:blipFill>
          <a:blip r:embed="rId5" cstate="print"/>
          <a:srcRect l="11697" t="-2924"/>
          <a:stretch>
            <a:fillRect/>
          </a:stretch>
        </p:blipFill>
        <p:spPr>
          <a:xfrm>
            <a:off x="6425952" y="4149080"/>
            <a:ext cx="2718048" cy="253447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754760" cy="707678"/>
          </a:xfrm>
        </p:spPr>
        <p:txBody>
          <a:bodyPr>
            <a:noAutofit/>
          </a:bodyPr>
          <a:lstStyle/>
          <a:p>
            <a:r>
              <a:rPr lang="hu-HU" sz="2800" dirty="0"/>
              <a:t>WELDING TORCH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124745"/>
            <a:ext cx="4834880" cy="3096344"/>
          </a:xfrm>
        </p:spPr>
        <p:txBody>
          <a:bodyPr>
            <a:normAutofit/>
          </a:bodyPr>
          <a:lstStyle/>
          <a:p>
            <a:pPr algn="just"/>
            <a:r>
              <a:rPr lang="hu-HU" sz="1800" dirty="0"/>
              <a:t>The </a:t>
            </a:r>
            <a:r>
              <a:rPr lang="hu-HU" sz="1800" dirty="0" err="1"/>
              <a:t>torch</a:t>
            </a:r>
            <a:r>
              <a:rPr lang="hu-HU" sz="1800" dirty="0"/>
              <a:t> is </a:t>
            </a:r>
            <a:r>
              <a:rPr lang="hu-HU" sz="1800" dirty="0" err="1"/>
              <a:t>hand</a:t>
            </a:r>
            <a:r>
              <a:rPr lang="hu-HU" sz="1800" dirty="0"/>
              <a:t> </a:t>
            </a:r>
            <a:r>
              <a:rPr lang="hu-HU" sz="1800" dirty="0" err="1"/>
              <a:t>tool</a:t>
            </a:r>
            <a:r>
              <a:rPr lang="hu-HU" sz="1800" dirty="0"/>
              <a:t> of </a:t>
            </a:r>
            <a:r>
              <a:rPr lang="hu-HU" sz="1800" dirty="0" err="1"/>
              <a:t>the</a:t>
            </a:r>
            <a:r>
              <a:rPr lang="hu-HU" sz="1800" dirty="0"/>
              <a:t> </a:t>
            </a:r>
            <a:r>
              <a:rPr lang="hu-HU" sz="1800" dirty="0" err="1"/>
              <a:t>welding</a:t>
            </a:r>
            <a:r>
              <a:rPr lang="hu-HU" sz="1800" dirty="0"/>
              <a:t> </a:t>
            </a:r>
            <a:r>
              <a:rPr lang="hu-HU" sz="1800" dirty="0" err="1"/>
              <a:t>equipment</a:t>
            </a:r>
            <a:r>
              <a:rPr lang="hu-HU" sz="1800" dirty="0"/>
              <a:t>.</a:t>
            </a:r>
          </a:p>
          <a:p>
            <a:pPr algn="just"/>
            <a:r>
              <a:rPr lang="hu-HU" sz="1800" dirty="0" err="1"/>
              <a:t>There</a:t>
            </a:r>
            <a:r>
              <a:rPr lang="hu-HU" sz="1800" dirty="0"/>
              <a:t> is an </a:t>
            </a:r>
            <a:r>
              <a:rPr lang="hu-HU" sz="1800" dirty="0" err="1"/>
              <a:t>on</a:t>
            </a:r>
            <a:r>
              <a:rPr lang="hu-HU" sz="1800" dirty="0"/>
              <a:t>/</a:t>
            </a:r>
            <a:r>
              <a:rPr lang="hu-HU" sz="1800" dirty="0" err="1"/>
              <a:t>off</a:t>
            </a:r>
            <a:r>
              <a:rPr lang="hu-HU" sz="1800" dirty="0"/>
              <a:t> </a:t>
            </a:r>
            <a:r>
              <a:rPr lang="hu-HU" sz="1800" dirty="0" err="1"/>
              <a:t>switchs</a:t>
            </a:r>
            <a:r>
              <a:rPr lang="hu-HU" sz="1800" dirty="0"/>
              <a:t> is </a:t>
            </a:r>
            <a:r>
              <a:rPr lang="hu-HU" sz="1800" dirty="0" err="1"/>
              <a:t>on</a:t>
            </a:r>
            <a:r>
              <a:rPr lang="hu-HU" sz="1800" dirty="0"/>
              <a:t> </a:t>
            </a:r>
            <a:r>
              <a:rPr lang="hu-HU" sz="1800" dirty="0" err="1"/>
              <a:t>the</a:t>
            </a:r>
            <a:r>
              <a:rPr lang="hu-HU" sz="1800" dirty="0"/>
              <a:t> </a:t>
            </a:r>
            <a:r>
              <a:rPr lang="hu-HU" sz="1800" dirty="0" err="1"/>
              <a:t>torch</a:t>
            </a:r>
            <a:r>
              <a:rPr lang="hu-HU" sz="1800" dirty="0"/>
              <a:t>. </a:t>
            </a:r>
            <a:r>
              <a:rPr lang="hu-HU" sz="1800" dirty="0" err="1"/>
              <a:t>If</a:t>
            </a:r>
            <a:r>
              <a:rPr lang="hu-HU" sz="1800" dirty="0"/>
              <a:t> it is </a:t>
            </a:r>
            <a:r>
              <a:rPr lang="hu-HU" sz="1800" dirty="0" err="1"/>
              <a:t>switched</a:t>
            </a:r>
            <a:r>
              <a:rPr lang="hu-HU" sz="1800" dirty="0"/>
              <a:t> </a:t>
            </a:r>
            <a:r>
              <a:rPr lang="hu-HU" sz="1800" dirty="0" err="1"/>
              <a:t>on</a:t>
            </a:r>
            <a:r>
              <a:rPr lang="hu-HU" sz="1800" dirty="0"/>
              <a:t> </a:t>
            </a:r>
            <a:r>
              <a:rPr lang="hu-HU" sz="1800" dirty="0" err="1"/>
              <a:t>the</a:t>
            </a:r>
            <a:r>
              <a:rPr lang="hu-HU" sz="1800" dirty="0"/>
              <a:t> </a:t>
            </a:r>
            <a:r>
              <a:rPr lang="hu-HU" sz="1800" dirty="0" err="1"/>
              <a:t>the</a:t>
            </a:r>
            <a:r>
              <a:rPr lang="hu-HU" sz="1800" dirty="0"/>
              <a:t> </a:t>
            </a:r>
            <a:r>
              <a:rPr lang="hu-HU" sz="1800" dirty="0" err="1"/>
              <a:t>power</a:t>
            </a:r>
            <a:r>
              <a:rPr lang="hu-HU" sz="1800" dirty="0"/>
              <a:t> is </a:t>
            </a:r>
            <a:r>
              <a:rPr lang="hu-HU" sz="1800" dirty="0" err="1"/>
              <a:t>on</a:t>
            </a:r>
            <a:r>
              <a:rPr lang="hu-HU" sz="1800" dirty="0"/>
              <a:t>, </a:t>
            </a:r>
            <a:r>
              <a:rPr lang="hu-HU" sz="1800" dirty="0" err="1"/>
              <a:t>the</a:t>
            </a:r>
            <a:r>
              <a:rPr lang="hu-HU" sz="1800" dirty="0"/>
              <a:t> </a:t>
            </a:r>
            <a:r>
              <a:rPr lang="hu-HU" sz="1800" dirty="0" err="1"/>
              <a:t>gas</a:t>
            </a:r>
            <a:r>
              <a:rPr lang="hu-HU" sz="1800" dirty="0"/>
              <a:t> </a:t>
            </a:r>
            <a:r>
              <a:rPr lang="hu-HU" sz="1800" dirty="0" err="1"/>
              <a:t>stream</a:t>
            </a:r>
            <a:r>
              <a:rPr lang="hu-HU" sz="1800" dirty="0"/>
              <a:t> </a:t>
            </a:r>
            <a:r>
              <a:rPr lang="hu-HU" sz="1800" dirty="0" err="1"/>
              <a:t>starts</a:t>
            </a:r>
            <a:r>
              <a:rPr lang="hu-HU" sz="1800" dirty="0"/>
              <a:t> and </a:t>
            </a:r>
            <a:r>
              <a:rPr lang="hu-HU" sz="1800" dirty="0" err="1"/>
              <a:t>the</a:t>
            </a:r>
            <a:r>
              <a:rPr lang="hu-HU" sz="1800" dirty="0"/>
              <a:t> </a:t>
            </a:r>
            <a:r>
              <a:rPr lang="hu-HU" sz="1800" dirty="0" err="1"/>
              <a:t>feeder</a:t>
            </a:r>
            <a:r>
              <a:rPr lang="hu-HU" sz="1800" dirty="0"/>
              <a:t> </a:t>
            </a:r>
            <a:r>
              <a:rPr lang="hu-HU" sz="1800" dirty="0" err="1"/>
              <a:t>starts</a:t>
            </a:r>
            <a:r>
              <a:rPr lang="hu-HU" sz="1800" dirty="0"/>
              <a:t> </a:t>
            </a:r>
            <a:r>
              <a:rPr lang="hu-HU" sz="1800" dirty="0" err="1"/>
              <a:t>pushing</a:t>
            </a:r>
            <a:r>
              <a:rPr lang="hu-HU" sz="1800" dirty="0"/>
              <a:t> </a:t>
            </a:r>
            <a:r>
              <a:rPr lang="hu-HU" sz="1800" dirty="0" err="1"/>
              <a:t>the</a:t>
            </a:r>
            <a:r>
              <a:rPr lang="hu-HU" sz="1800" dirty="0"/>
              <a:t> </a:t>
            </a:r>
            <a:r>
              <a:rPr lang="hu-HU" sz="1800" dirty="0" err="1"/>
              <a:t>consumable</a:t>
            </a:r>
            <a:r>
              <a:rPr lang="hu-HU" sz="1800" dirty="0"/>
              <a:t> </a:t>
            </a:r>
            <a:r>
              <a:rPr lang="hu-HU" sz="1800" dirty="0" err="1"/>
              <a:t>wire</a:t>
            </a:r>
            <a:r>
              <a:rPr lang="hu-HU" sz="1800" dirty="0"/>
              <a:t> </a:t>
            </a:r>
            <a:r>
              <a:rPr lang="hu-HU" sz="1800" dirty="0" err="1"/>
              <a:t>electrode</a:t>
            </a:r>
            <a:r>
              <a:rPr lang="hu-HU" sz="1800" dirty="0"/>
              <a:t>. </a:t>
            </a:r>
            <a:r>
              <a:rPr lang="hu-HU" sz="1800" dirty="0" err="1"/>
              <a:t>When</a:t>
            </a:r>
            <a:r>
              <a:rPr lang="hu-HU" sz="1800" dirty="0"/>
              <a:t> </a:t>
            </a:r>
            <a:r>
              <a:rPr lang="hu-HU" sz="1800" dirty="0" err="1"/>
              <a:t>the</a:t>
            </a:r>
            <a:r>
              <a:rPr lang="hu-HU" sz="1800" dirty="0"/>
              <a:t> </a:t>
            </a:r>
            <a:r>
              <a:rPr lang="hu-HU" sz="1800" dirty="0" err="1"/>
              <a:t>electrode</a:t>
            </a:r>
            <a:r>
              <a:rPr lang="hu-HU" sz="1800" dirty="0"/>
              <a:t> </a:t>
            </a:r>
            <a:r>
              <a:rPr lang="hu-HU" sz="1800" dirty="0" err="1"/>
              <a:t>touches</a:t>
            </a:r>
            <a:r>
              <a:rPr lang="hu-HU" sz="1800" dirty="0"/>
              <a:t> </a:t>
            </a:r>
            <a:r>
              <a:rPr lang="hu-HU" sz="1800" dirty="0" err="1"/>
              <a:t>the</a:t>
            </a:r>
            <a:r>
              <a:rPr lang="hu-HU" sz="1800" dirty="0"/>
              <a:t> metal </a:t>
            </a:r>
            <a:r>
              <a:rPr lang="hu-HU" sz="1800" dirty="0" err="1"/>
              <a:t>object</a:t>
            </a:r>
            <a:r>
              <a:rPr lang="hu-HU" sz="1800" dirty="0"/>
              <a:t>, an </a:t>
            </a:r>
            <a:r>
              <a:rPr lang="hu-HU" sz="1800" dirty="0" err="1"/>
              <a:t>electric</a:t>
            </a:r>
            <a:r>
              <a:rPr lang="hu-HU" sz="1800" dirty="0"/>
              <a:t> arc </a:t>
            </a:r>
            <a:r>
              <a:rPr lang="hu-HU" sz="1800" dirty="0" err="1"/>
              <a:t>borns</a:t>
            </a:r>
            <a:r>
              <a:rPr lang="hu-HU" sz="1800" dirty="0"/>
              <a:t> and </a:t>
            </a:r>
            <a:r>
              <a:rPr lang="hu-HU" sz="1800" dirty="0" err="1"/>
              <a:t>the</a:t>
            </a:r>
            <a:r>
              <a:rPr lang="hu-HU" sz="1800" dirty="0"/>
              <a:t> </a:t>
            </a:r>
            <a:r>
              <a:rPr lang="hu-HU" sz="1800" dirty="0" err="1"/>
              <a:t>welding</a:t>
            </a:r>
            <a:r>
              <a:rPr lang="hu-HU" sz="1800" dirty="0"/>
              <a:t> </a:t>
            </a:r>
            <a:r>
              <a:rPr lang="hu-HU" sz="1800" dirty="0" err="1"/>
              <a:t>process</a:t>
            </a:r>
            <a:r>
              <a:rPr lang="hu-HU" sz="1800" dirty="0"/>
              <a:t> </a:t>
            </a:r>
            <a:r>
              <a:rPr lang="hu-HU" sz="1800" dirty="0" err="1"/>
              <a:t>begins</a:t>
            </a:r>
            <a:r>
              <a:rPr lang="hu-HU" sz="1800" dirty="0"/>
              <a:t>. </a:t>
            </a:r>
            <a:r>
              <a:rPr lang="hu-HU" sz="1800" dirty="0" err="1"/>
              <a:t>When</a:t>
            </a:r>
            <a:r>
              <a:rPr lang="hu-HU" sz="1800" dirty="0"/>
              <a:t> </a:t>
            </a:r>
            <a:r>
              <a:rPr lang="hu-HU" sz="1800" dirty="0" err="1"/>
              <a:t>swithced</a:t>
            </a:r>
            <a:r>
              <a:rPr lang="hu-HU" sz="1800" dirty="0"/>
              <a:t> </a:t>
            </a:r>
            <a:r>
              <a:rPr lang="hu-HU" sz="1800" dirty="0" err="1"/>
              <a:t>off</a:t>
            </a:r>
            <a:r>
              <a:rPr lang="hu-HU" sz="1800" dirty="0"/>
              <a:t>, </a:t>
            </a:r>
            <a:r>
              <a:rPr lang="hu-HU" sz="1800" dirty="0" err="1"/>
              <a:t>the</a:t>
            </a:r>
            <a:r>
              <a:rPr lang="hu-HU" sz="1800" dirty="0"/>
              <a:t> </a:t>
            </a:r>
            <a:r>
              <a:rPr lang="hu-HU" sz="1800" dirty="0" err="1"/>
              <a:t>power</a:t>
            </a:r>
            <a:r>
              <a:rPr lang="hu-HU" sz="1800" dirty="0"/>
              <a:t> is </a:t>
            </a:r>
            <a:r>
              <a:rPr lang="hu-HU" sz="1800" dirty="0" err="1"/>
              <a:t>off</a:t>
            </a:r>
            <a:r>
              <a:rPr lang="hu-HU" sz="1800" dirty="0"/>
              <a:t>, </a:t>
            </a:r>
            <a:r>
              <a:rPr lang="hu-HU" sz="1800" dirty="0" err="1"/>
              <a:t>the</a:t>
            </a:r>
            <a:r>
              <a:rPr lang="hu-HU" sz="1800" dirty="0"/>
              <a:t> </a:t>
            </a:r>
            <a:r>
              <a:rPr lang="hu-HU" sz="1800" dirty="0" err="1"/>
              <a:t>gas</a:t>
            </a:r>
            <a:r>
              <a:rPr lang="hu-HU" sz="1800" dirty="0"/>
              <a:t> and </a:t>
            </a:r>
            <a:r>
              <a:rPr lang="hu-HU" sz="1800" dirty="0" err="1"/>
              <a:t>the</a:t>
            </a:r>
            <a:r>
              <a:rPr lang="hu-HU" sz="1800" dirty="0"/>
              <a:t> </a:t>
            </a:r>
            <a:r>
              <a:rPr lang="hu-HU" sz="1800" dirty="0" err="1"/>
              <a:t>wire</a:t>
            </a:r>
            <a:r>
              <a:rPr lang="hu-HU" sz="1800" dirty="0"/>
              <a:t> </a:t>
            </a:r>
            <a:r>
              <a:rPr lang="hu-HU" sz="1800" dirty="0" err="1"/>
              <a:t>feeds</a:t>
            </a:r>
            <a:r>
              <a:rPr lang="hu-HU" sz="1800" dirty="0"/>
              <a:t> </a:t>
            </a:r>
            <a:r>
              <a:rPr lang="hu-HU" sz="1800" dirty="0" err="1"/>
              <a:t>are</a:t>
            </a:r>
            <a:r>
              <a:rPr lang="hu-HU" sz="1800" dirty="0"/>
              <a:t> </a:t>
            </a:r>
            <a:r>
              <a:rPr lang="hu-HU" sz="1800" dirty="0" err="1"/>
              <a:t>off</a:t>
            </a:r>
            <a:r>
              <a:rPr lang="hu-HU" sz="1800" dirty="0"/>
              <a:t>. The </a:t>
            </a:r>
            <a:r>
              <a:rPr lang="hu-HU" sz="1800" dirty="0" err="1"/>
              <a:t>weldning</a:t>
            </a:r>
            <a:r>
              <a:rPr lang="hu-HU" sz="1800" dirty="0"/>
              <a:t> </a:t>
            </a:r>
            <a:r>
              <a:rPr lang="hu-HU" sz="1800" dirty="0" err="1"/>
              <a:t>process</a:t>
            </a:r>
            <a:r>
              <a:rPr lang="hu-HU" sz="1800" dirty="0"/>
              <a:t> stops.</a:t>
            </a:r>
          </a:p>
        </p:txBody>
      </p:sp>
      <p:pic>
        <p:nvPicPr>
          <p:cNvPr id="6" name="Kép 5" descr="112_keus_e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46086" y="1916832"/>
            <a:ext cx="2970000" cy="2376000"/>
          </a:xfrm>
          <a:prstGeom prst="rect">
            <a:avLst/>
          </a:prstGeom>
        </p:spPr>
      </p:pic>
      <p:pic>
        <p:nvPicPr>
          <p:cNvPr id="7" name="Kép 6" descr="112_keus_e2.jpg"/>
          <p:cNvPicPr>
            <a:picLocks noChangeAspect="1"/>
          </p:cNvPicPr>
          <p:nvPr/>
        </p:nvPicPr>
        <p:blipFill>
          <a:blip r:embed="rId3" cstate="print"/>
          <a:srcRect r="3695"/>
          <a:stretch>
            <a:fillRect/>
          </a:stretch>
        </p:blipFill>
        <p:spPr>
          <a:xfrm>
            <a:off x="251520" y="4437112"/>
            <a:ext cx="2808312" cy="2332856"/>
          </a:xfrm>
          <a:prstGeom prst="rect">
            <a:avLst/>
          </a:prstGeom>
        </p:spPr>
      </p:pic>
      <p:pic>
        <p:nvPicPr>
          <p:cNvPr id="8" name="Kép 7" descr="112_keus_e3.jpg"/>
          <p:cNvPicPr>
            <a:picLocks noChangeAspect="1"/>
          </p:cNvPicPr>
          <p:nvPr/>
        </p:nvPicPr>
        <p:blipFill>
          <a:blip r:embed="rId4" cstate="print"/>
          <a:srcRect b="2439"/>
          <a:stretch>
            <a:fillRect/>
          </a:stretch>
        </p:blipFill>
        <p:spPr>
          <a:xfrm>
            <a:off x="3059832" y="4437112"/>
            <a:ext cx="2952328" cy="2304256"/>
          </a:xfrm>
          <a:prstGeom prst="rect">
            <a:avLst/>
          </a:prstGeom>
        </p:spPr>
      </p:pic>
      <p:pic>
        <p:nvPicPr>
          <p:cNvPr id="9" name="Kép 8" descr="112_keus_e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84168" y="4437112"/>
            <a:ext cx="2880320" cy="2304256"/>
          </a:xfrm>
          <a:prstGeom prst="rect">
            <a:avLst/>
          </a:prstGeom>
        </p:spPr>
      </p:pic>
      <p:pic>
        <p:nvPicPr>
          <p:cNvPr id="5" name="Kép 4" descr="112_keus_e.jpg"/>
          <p:cNvPicPr>
            <a:picLocks noChangeAspect="1"/>
          </p:cNvPicPr>
          <p:nvPr/>
        </p:nvPicPr>
        <p:blipFill>
          <a:blip r:embed="rId6" cstate="print"/>
          <a:srcRect r="51072"/>
          <a:stretch>
            <a:fillRect/>
          </a:stretch>
        </p:blipFill>
        <p:spPr>
          <a:xfrm>
            <a:off x="7380312" y="116632"/>
            <a:ext cx="1620688" cy="247707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5050904" cy="563662"/>
          </a:xfrm>
        </p:spPr>
        <p:txBody>
          <a:bodyPr>
            <a:normAutofit/>
          </a:bodyPr>
          <a:lstStyle/>
          <a:p>
            <a:r>
              <a:rPr lang="hu-HU" sz="2800" dirty="0"/>
              <a:t>WIRE, ARC, </a:t>
            </a:r>
            <a:r>
              <a:rPr lang="hu-HU" sz="2800" dirty="0" err="1"/>
              <a:t>weld</a:t>
            </a:r>
            <a:r>
              <a:rPr lang="hu-HU" sz="2800" dirty="0"/>
              <a:t> </a:t>
            </a:r>
            <a:r>
              <a:rPr lang="hu-HU" sz="2800" dirty="0" err="1"/>
              <a:t>pool</a:t>
            </a:r>
            <a:r>
              <a:rPr lang="hu-HU" sz="2800" dirty="0"/>
              <a:t>, </a:t>
            </a:r>
            <a:r>
              <a:rPr lang="hu-HU" sz="2800" dirty="0" err="1"/>
              <a:t>weld</a:t>
            </a:r>
            <a:endParaRPr lang="hu-HU" sz="2800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67544" y="1124745"/>
            <a:ext cx="4104456" cy="2448272"/>
          </a:xfrm>
        </p:spPr>
        <p:txBody>
          <a:bodyPr>
            <a:normAutofit/>
          </a:bodyPr>
          <a:lstStyle/>
          <a:p>
            <a:pPr algn="just"/>
            <a:r>
              <a:rPr lang="hu-HU" sz="2000" dirty="0"/>
              <a:t>The </a:t>
            </a:r>
            <a:r>
              <a:rPr lang="hu-HU" sz="2000" dirty="0" err="1"/>
              <a:t>wire</a:t>
            </a:r>
            <a:r>
              <a:rPr lang="hu-HU" sz="2000" dirty="0"/>
              <a:t> </a:t>
            </a:r>
            <a:r>
              <a:rPr lang="hu-HU" sz="2000" dirty="0" err="1"/>
              <a:t>works</a:t>
            </a:r>
            <a:r>
              <a:rPr lang="hu-HU" sz="2000" dirty="0"/>
              <a:t> </a:t>
            </a:r>
            <a:r>
              <a:rPr lang="hu-HU" sz="2000" dirty="0" err="1"/>
              <a:t>as</a:t>
            </a:r>
            <a:r>
              <a:rPr lang="hu-HU" sz="2000" dirty="0"/>
              <a:t> a </a:t>
            </a:r>
            <a:r>
              <a:rPr lang="hu-HU" sz="2000" dirty="0" err="1"/>
              <a:t>conductor</a:t>
            </a:r>
            <a:r>
              <a:rPr lang="hu-HU" sz="2000" dirty="0"/>
              <a:t> </a:t>
            </a:r>
            <a:r>
              <a:rPr lang="hu-HU" sz="2000" dirty="0" err="1"/>
              <a:t>between</a:t>
            </a:r>
            <a:r>
              <a:rPr lang="hu-HU" sz="2000" dirty="0"/>
              <a:t> </a:t>
            </a:r>
            <a:r>
              <a:rPr lang="hu-HU" sz="2000" dirty="0" err="1"/>
              <a:t>the</a:t>
            </a:r>
            <a:r>
              <a:rPr lang="hu-HU" sz="2000" dirty="0"/>
              <a:t> </a:t>
            </a:r>
            <a:r>
              <a:rPr lang="hu-HU" sz="2000" dirty="0" err="1"/>
              <a:t>torch</a:t>
            </a:r>
            <a:r>
              <a:rPr lang="hu-HU" sz="2000" dirty="0"/>
              <a:t> and </a:t>
            </a:r>
            <a:r>
              <a:rPr lang="hu-HU" sz="2000" dirty="0" err="1"/>
              <a:t>the</a:t>
            </a:r>
            <a:r>
              <a:rPr lang="hu-HU" sz="2000" dirty="0"/>
              <a:t> arc. </a:t>
            </a:r>
            <a:r>
              <a:rPr lang="hu-HU" sz="2000" dirty="0" err="1"/>
              <a:t>At</a:t>
            </a:r>
            <a:r>
              <a:rPr lang="hu-HU" sz="2000" dirty="0"/>
              <a:t> </a:t>
            </a:r>
            <a:r>
              <a:rPr lang="hu-HU" sz="2000" dirty="0" err="1"/>
              <a:t>the</a:t>
            </a:r>
            <a:r>
              <a:rPr lang="hu-HU" sz="2000" dirty="0"/>
              <a:t> arc, </a:t>
            </a:r>
            <a:r>
              <a:rPr lang="hu-HU" sz="2000" dirty="0" err="1"/>
              <a:t>the</a:t>
            </a:r>
            <a:r>
              <a:rPr lang="hu-HU" sz="2000" dirty="0"/>
              <a:t> </a:t>
            </a:r>
            <a:r>
              <a:rPr lang="hu-HU" sz="2000" dirty="0" err="1"/>
              <a:t>wire</a:t>
            </a:r>
            <a:r>
              <a:rPr lang="hu-HU" sz="2000" dirty="0"/>
              <a:t> </a:t>
            </a:r>
            <a:r>
              <a:rPr lang="hu-HU" sz="2000" dirty="0" err="1"/>
              <a:t>heats</a:t>
            </a:r>
            <a:r>
              <a:rPr lang="hu-HU" sz="2000" dirty="0"/>
              <a:t> </a:t>
            </a:r>
            <a:r>
              <a:rPr lang="hu-HU" sz="2000" dirty="0" err="1"/>
              <a:t>up</a:t>
            </a:r>
            <a:r>
              <a:rPr lang="hu-HU" sz="2000" dirty="0"/>
              <a:t> </a:t>
            </a:r>
            <a:r>
              <a:rPr lang="hu-HU" sz="2000" dirty="0" err="1"/>
              <a:t>to</a:t>
            </a:r>
            <a:r>
              <a:rPr lang="hu-HU" sz="2000" dirty="0"/>
              <a:t> </a:t>
            </a:r>
            <a:r>
              <a:rPr lang="hu-HU" sz="2000" dirty="0" err="1"/>
              <a:t>melting</a:t>
            </a:r>
            <a:r>
              <a:rPr lang="hu-HU" sz="2000" dirty="0"/>
              <a:t> and </a:t>
            </a:r>
            <a:r>
              <a:rPr lang="hu-HU" sz="2000" dirty="0" err="1"/>
              <a:t>the</a:t>
            </a:r>
            <a:r>
              <a:rPr lang="hu-HU" sz="2000" dirty="0"/>
              <a:t> </a:t>
            </a:r>
            <a:r>
              <a:rPr lang="hu-HU" sz="2000" dirty="0" err="1"/>
              <a:t>resulting</a:t>
            </a:r>
            <a:r>
              <a:rPr lang="hu-HU" sz="2000" dirty="0"/>
              <a:t> metal </a:t>
            </a:r>
            <a:r>
              <a:rPr lang="hu-HU" sz="2000" dirty="0" err="1"/>
              <a:t>drops</a:t>
            </a:r>
            <a:r>
              <a:rPr lang="hu-HU" sz="2000" dirty="0"/>
              <a:t> </a:t>
            </a:r>
            <a:r>
              <a:rPr lang="hu-HU" sz="2000" dirty="0" err="1"/>
              <a:t>fall</a:t>
            </a:r>
            <a:r>
              <a:rPr lang="hu-HU" sz="2000" dirty="0"/>
              <a:t> </a:t>
            </a:r>
            <a:r>
              <a:rPr lang="hu-HU" sz="2000" dirty="0" err="1"/>
              <a:t>onto</a:t>
            </a:r>
            <a:r>
              <a:rPr lang="hu-HU" sz="2000" dirty="0"/>
              <a:t> </a:t>
            </a:r>
            <a:r>
              <a:rPr lang="hu-HU" sz="2000" dirty="0" err="1"/>
              <a:t>the</a:t>
            </a:r>
            <a:r>
              <a:rPr lang="hu-HU" sz="2000" dirty="0"/>
              <a:t> </a:t>
            </a:r>
            <a:r>
              <a:rPr lang="hu-HU" sz="2000" dirty="0" err="1"/>
              <a:t>partly</a:t>
            </a:r>
            <a:r>
              <a:rPr lang="hu-HU" sz="2000" dirty="0"/>
              <a:t> </a:t>
            </a:r>
            <a:r>
              <a:rPr lang="hu-HU" sz="2000" dirty="0" err="1"/>
              <a:t>meltening</a:t>
            </a:r>
            <a:r>
              <a:rPr lang="hu-HU" sz="2000" dirty="0"/>
              <a:t> metal </a:t>
            </a:r>
            <a:r>
              <a:rPr lang="hu-HU" sz="2000" dirty="0" err="1"/>
              <a:t>creating</a:t>
            </a:r>
            <a:r>
              <a:rPr lang="hu-HU" sz="2000" dirty="0"/>
              <a:t> </a:t>
            </a:r>
            <a:r>
              <a:rPr lang="hu-HU" sz="2000" dirty="0" err="1"/>
              <a:t>the</a:t>
            </a:r>
            <a:r>
              <a:rPr lang="hu-HU" sz="2000" dirty="0"/>
              <a:t> </a:t>
            </a:r>
            <a:r>
              <a:rPr lang="hu-HU" sz="2000" dirty="0" err="1"/>
              <a:t>weld</a:t>
            </a:r>
            <a:r>
              <a:rPr lang="hu-HU" sz="2000" dirty="0"/>
              <a:t> </a:t>
            </a:r>
            <a:r>
              <a:rPr lang="hu-HU" sz="2000" dirty="0" err="1"/>
              <a:t>pool</a:t>
            </a:r>
            <a:r>
              <a:rPr lang="hu-HU" sz="2000" dirty="0"/>
              <a:t>.</a:t>
            </a:r>
          </a:p>
        </p:txBody>
      </p:sp>
      <p:pic>
        <p:nvPicPr>
          <p:cNvPr id="5" name="Kép 4" descr="112_keus_f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4008" y="836711"/>
            <a:ext cx="4032448" cy="3225959"/>
          </a:xfrm>
          <a:prstGeom prst="rect">
            <a:avLst/>
          </a:prstGeom>
        </p:spPr>
      </p:pic>
      <p:pic>
        <p:nvPicPr>
          <p:cNvPr id="7" name="Kép 6" descr="112_keus_f3.jpg"/>
          <p:cNvPicPr>
            <a:picLocks noChangeAspect="1"/>
          </p:cNvPicPr>
          <p:nvPr/>
        </p:nvPicPr>
        <p:blipFill>
          <a:blip r:embed="rId3" cstate="print"/>
          <a:srcRect r="3529"/>
          <a:stretch>
            <a:fillRect/>
          </a:stretch>
        </p:blipFill>
        <p:spPr>
          <a:xfrm>
            <a:off x="3059832" y="4293096"/>
            <a:ext cx="2952328" cy="2448272"/>
          </a:xfrm>
          <a:prstGeom prst="rect">
            <a:avLst/>
          </a:prstGeom>
        </p:spPr>
      </p:pic>
      <p:pic>
        <p:nvPicPr>
          <p:cNvPr id="8" name="Kép 7" descr="112_keus_f4.jpg"/>
          <p:cNvPicPr>
            <a:picLocks noChangeAspect="1"/>
          </p:cNvPicPr>
          <p:nvPr/>
        </p:nvPicPr>
        <p:blipFill>
          <a:blip r:embed="rId4" cstate="print"/>
          <a:srcRect r="7075"/>
          <a:stretch>
            <a:fillRect/>
          </a:stretch>
        </p:blipFill>
        <p:spPr>
          <a:xfrm>
            <a:off x="6084168" y="4293096"/>
            <a:ext cx="2843808" cy="2448272"/>
          </a:xfrm>
          <a:prstGeom prst="rect">
            <a:avLst/>
          </a:prstGeom>
        </p:spPr>
      </p:pic>
      <p:pic>
        <p:nvPicPr>
          <p:cNvPr id="9" name="Tartalom helye 4" descr="112_keus_f2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rcRect l="7143"/>
          <a:stretch>
            <a:fillRect/>
          </a:stretch>
        </p:blipFill>
        <p:spPr>
          <a:xfrm>
            <a:off x="107504" y="4293096"/>
            <a:ext cx="2841740" cy="244827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708EB59E04BBFD438A0287F71E84A53B" ma:contentTypeVersion="12" ma:contentTypeDescription="Új dokumentum létrehozása." ma:contentTypeScope="" ma:versionID="90c412d3040651aa686925ab1a08427e">
  <xsd:schema xmlns:xsd="http://www.w3.org/2001/XMLSchema" xmlns:xs="http://www.w3.org/2001/XMLSchema" xmlns:p="http://schemas.microsoft.com/office/2006/metadata/properties" xmlns:ns2="bb538aeb-3ba7-4d2b-8b66-2543dce77738" xmlns:ns3="c732e393-f197-4d5a-8d12-25db2c6f0a52" targetNamespace="http://schemas.microsoft.com/office/2006/metadata/properties" ma:root="true" ma:fieldsID="147c2ec21d2f7a41b965860d7dd730e0" ns2:_="" ns3:_="">
    <xsd:import namespace="bb538aeb-3ba7-4d2b-8b66-2543dce77738"/>
    <xsd:import namespace="c732e393-f197-4d5a-8d12-25db2c6f0a5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538aeb-3ba7-4d2b-8b66-2543dce7773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32e393-f197-4d5a-8d12-25db2c6f0a52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Résztvevők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Megosztva részletekkel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4A867E1-C684-45FC-AB5F-D9BD2BF5006C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DA464F23-8A20-4E1D-B46A-700E48F7E18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8DAFFA2-C090-4819-97FC-53D0809ACC1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b538aeb-3ba7-4d2b-8b66-2543dce77738"/>
    <ds:schemaRef ds:uri="c732e393-f197-4d5a-8d12-25db2c6f0a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246</TotalTime>
  <Words>498</Words>
  <Application>Microsoft Office PowerPoint</Application>
  <PresentationFormat>Diavetítés a képernyőre (4:3 oldalarány)</PresentationFormat>
  <Paragraphs>29</Paragraphs>
  <Slides>12</Slides>
  <Notes>1</Notes>
  <HiddenSlides>0</HiddenSlides>
  <MMClips>1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12</vt:i4>
      </vt:variant>
    </vt:vector>
  </HeadingPairs>
  <TitlesOfParts>
    <vt:vector size="13" baseType="lpstr">
      <vt:lpstr>Office-téma</vt:lpstr>
      <vt:lpstr>The essence and history of MIG-MAG welding</vt:lpstr>
      <vt:lpstr>Essence and history</vt:lpstr>
      <vt:lpstr>The full equipment</vt:lpstr>
      <vt:lpstr>Power source</vt:lpstr>
      <vt:lpstr>Wire feeder</vt:lpstr>
      <vt:lpstr>BUNCH OF CABLES</vt:lpstr>
      <vt:lpstr>SHIELDING GAS</vt:lpstr>
      <vt:lpstr>WELDING TORCH</vt:lpstr>
      <vt:lpstr>WIRE, ARC, weld pool, weld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BSzilvi</dc:creator>
  <cp:lastModifiedBy>Kelemen Zoltán</cp:lastModifiedBy>
  <cp:revision>56</cp:revision>
  <dcterms:created xsi:type="dcterms:W3CDTF">2020-11-16T06:33:47Z</dcterms:created>
  <dcterms:modified xsi:type="dcterms:W3CDTF">2021-03-12T18:33:34Z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0x010100708EB59E04BBFD438A0287F71E84A53B</vt:lpwstr>
  </property>
</Properties>
</file>